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76" r:id="rId6"/>
    <p:sldId id="278" r:id="rId7"/>
    <p:sldId id="279" r:id="rId8"/>
    <p:sldId id="272" r:id="rId9"/>
    <p:sldId id="281" r:id="rId10"/>
    <p:sldId id="286" r:id="rId11"/>
    <p:sldId id="283" r:id="rId12"/>
    <p:sldId id="282" r:id="rId13"/>
    <p:sldId id="285" r:id="rId14"/>
    <p:sldId id="287" r:id="rId15"/>
    <p:sldId id="273" r:id="rId16"/>
    <p:sldId id="274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731" autoAdjust="0"/>
  </p:normalViewPr>
  <p:slideViewPr>
    <p:cSldViewPr>
      <p:cViewPr>
        <p:scale>
          <a:sx n="73" d="100"/>
          <a:sy n="73" d="100"/>
        </p:scale>
        <p:origin x="-1714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56263-11CD-49F9-A976-840A7CD83E45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17C31-4C54-42FC-8FE5-E7A4A32ACD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51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030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6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78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He squeezed under the fence</a:t>
            </a:r>
            <a:r>
              <a:rPr lang="en-US" altLang="zh-CN" sz="1200" baseline="0" dirty="0" smtClean="0"/>
              <a:t> and pushed his way through the long grass.</a:t>
            </a:r>
            <a:endParaRPr lang="en-US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036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Rudy saw a puppy curled up and crying like a baby.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44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1200" dirty="0" smtClean="0"/>
              <a:t>Jacob stroked its fur.</a:t>
            </a:r>
            <a:r>
              <a:rPr lang="zh-CN" altLang="en-US" sz="1200" baseline="0" dirty="0" smtClean="0"/>
              <a:t> </a:t>
            </a:r>
            <a:endParaRPr lang="en-US" altLang="zh-CN" sz="1200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1200" dirty="0" smtClean="0"/>
              <a:t>The puppy sniffed at his hand.</a:t>
            </a:r>
            <a:endParaRPr lang="zh-CN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812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P8:</a:t>
            </a:r>
            <a:r>
              <a:rPr lang="en-US" altLang="zh-CN" sz="1200" baseline="0" dirty="0" smtClean="0"/>
              <a:t> It </a:t>
            </a:r>
            <a:r>
              <a:rPr lang="en-US" altLang="zh-CN" sz="1200" dirty="0" smtClean="0"/>
              <a:t>crunched them in his strong teeth, as quickly as a fox crunching eggs.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P10: Rudy pulled out the thorn with tweezers and washed Banjo’s foot with wipes.</a:t>
            </a:r>
            <a:endParaRPr lang="zh-CN" altLang="zh-CN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935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2. Rudy felt a fluttering feeling inside him, as if a bunch of butterflies had landed there.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817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7C31-4C54-42FC-8FE5-E7A4A32ACDA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81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41331" y="404664"/>
            <a:ext cx="4896544" cy="2062103"/>
          </a:xfrm>
          <a:prstGeom prst="rect">
            <a:avLst/>
          </a:prstGeom>
          <a:solidFill>
            <a:srgbClr val="EEECE1">
              <a:alpha val="61176"/>
            </a:srgb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Banjo</a:t>
            </a:r>
          </a:p>
          <a:p>
            <a:pPr algn="ctr"/>
            <a:r>
              <a:rPr lang="zh-CN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“小狗”巴尼奥</a:t>
            </a:r>
            <a:endParaRPr lang="zh-CN" alt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4499992" y="4873812"/>
            <a:ext cx="4536504" cy="584775"/>
          </a:xfrm>
          <a:prstGeom prst="rect">
            <a:avLst/>
          </a:prstGeom>
          <a:solidFill>
            <a:srgbClr val="EEECE1">
              <a:alpha val="54118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选自</a:t>
            </a: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《</a:t>
            </a: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多维阅读第</a:t>
            </a: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级</a:t>
            </a: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》</a:t>
            </a:r>
            <a:endParaRPr lang="zh-CN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" y="2218227"/>
            <a:ext cx="3233827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260648"/>
            <a:ext cx="893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54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P2</a:t>
            </a:r>
            <a:endParaRPr lang="zh-CN" altLang="en-US" sz="54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1195389" y="404664"/>
            <a:ext cx="7697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What </a:t>
            </a:r>
            <a:r>
              <a:rPr lang="en-US" altLang="zh-CN" sz="3200" dirty="0"/>
              <a:t>was the puppy like when Rudy saw it in the old log? </a:t>
            </a:r>
            <a:endParaRPr lang="zh-CN" altLang="zh-CN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36385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5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8720" y="260648"/>
            <a:ext cx="893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54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P6</a:t>
            </a:r>
            <a:endParaRPr lang="zh-CN" altLang="en-US" sz="54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354757" y="1340768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dirty="0" smtClean="0"/>
              <a:t>How </a:t>
            </a:r>
            <a:r>
              <a:rPr lang="en-US" altLang="zh-CN" sz="3200" dirty="0"/>
              <a:t>do you know Jacob liked the puppy? </a:t>
            </a:r>
            <a:r>
              <a:rPr lang="en-US" altLang="zh-CN" sz="3200" dirty="0" smtClean="0"/>
              <a:t>Find </a:t>
            </a:r>
            <a:r>
              <a:rPr lang="en-US" altLang="zh-CN" sz="3200" dirty="0"/>
              <a:t>the </a:t>
            </a:r>
            <a:r>
              <a:rPr lang="en-US" altLang="zh-CN" sz="3200" dirty="0" smtClean="0"/>
              <a:t>words </a:t>
            </a:r>
            <a:r>
              <a:rPr lang="en-US" altLang="zh-CN" sz="3200" dirty="0"/>
              <a:t>that </a:t>
            </a:r>
            <a:r>
              <a:rPr lang="en-US" altLang="zh-CN" sz="3200" dirty="0" smtClean="0"/>
              <a:t>make </a:t>
            </a:r>
            <a:r>
              <a:rPr lang="en-US" altLang="zh-CN" sz="3200" dirty="0"/>
              <a:t>you think </a:t>
            </a:r>
            <a:r>
              <a:rPr lang="en-US" altLang="zh-CN" sz="3200" dirty="0" smtClean="0"/>
              <a:t>this.</a:t>
            </a:r>
          </a:p>
          <a:p>
            <a:pPr marL="514350" indent="-514350">
              <a:buAutoNum type="arabicPeriod"/>
            </a:pPr>
            <a:endParaRPr lang="en-US" altLang="zh-CN" sz="3200" dirty="0" smtClean="0"/>
          </a:p>
          <a:p>
            <a:pPr marL="514350" indent="-514350">
              <a:buFontTx/>
              <a:buAutoNum type="arabicPeriod"/>
            </a:pPr>
            <a:r>
              <a:rPr lang="en-US" altLang="zh-CN" sz="3200" dirty="0"/>
              <a:t>And what did the puppy do to Jacob? </a:t>
            </a:r>
            <a:endParaRPr lang="zh-CN" altLang="zh-CN" sz="3200" dirty="0"/>
          </a:p>
          <a:p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5061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287737"/>
            <a:ext cx="893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54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P8</a:t>
            </a:r>
            <a:endParaRPr lang="zh-CN" altLang="en-US" sz="54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349776" y="1320395"/>
            <a:ext cx="3600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The boys gave the puppy bones and scraps of meat. </a:t>
            </a:r>
            <a:endParaRPr lang="en-US" altLang="zh-CN" sz="2800" dirty="0" smtClean="0"/>
          </a:p>
          <a:p>
            <a:r>
              <a:rPr lang="en-US" altLang="zh-CN" sz="2800" dirty="0" smtClean="0"/>
              <a:t>How </a:t>
            </a:r>
            <a:r>
              <a:rPr lang="en-US" altLang="zh-CN" sz="2800" dirty="0"/>
              <a:t>did it eat them? </a:t>
            </a:r>
            <a:endParaRPr lang="zh-CN" altLang="zh-CN" sz="2800" dirty="0"/>
          </a:p>
        </p:txBody>
      </p:sp>
      <p:sp>
        <p:nvSpPr>
          <p:cNvPr id="6" name="矩形 5"/>
          <p:cNvSpPr/>
          <p:nvPr/>
        </p:nvSpPr>
        <p:spPr>
          <a:xfrm>
            <a:off x="246181" y="3618408"/>
            <a:ext cx="1244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54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P10</a:t>
            </a:r>
            <a:endParaRPr lang="zh-CN" altLang="en-US" sz="54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251520" y="4567878"/>
            <a:ext cx="2998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How did Rudy cure Banjo</a:t>
            </a:r>
            <a:r>
              <a:rPr lang="en-US" altLang="zh-CN" sz="2800" dirty="0" smtClean="0"/>
              <a:t>?</a:t>
            </a:r>
          </a:p>
        </p:txBody>
      </p:sp>
      <p:sp>
        <p:nvSpPr>
          <p:cNvPr id="5" name="云形 4"/>
          <p:cNvSpPr/>
          <p:nvPr/>
        </p:nvSpPr>
        <p:spPr>
          <a:xfrm>
            <a:off x="4427984" y="404664"/>
            <a:ext cx="4464496" cy="28335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Do you think the idea of looking after the puppy works well? </a:t>
            </a:r>
            <a:endParaRPr lang="en-US" altLang="zh-CN" sz="2800" dirty="0" smtClean="0"/>
          </a:p>
          <a:p>
            <a:pPr algn="ctr"/>
            <a:r>
              <a:rPr lang="en-US" altLang="zh-CN" sz="2800" dirty="0" smtClean="0"/>
              <a:t>Why</a:t>
            </a:r>
            <a:r>
              <a:rPr lang="en-US" altLang="zh-CN" sz="2800" dirty="0"/>
              <a:t>? Why not?</a:t>
            </a:r>
            <a:endParaRPr lang="zh-CN" altLang="zh-CN" sz="2800" dirty="0"/>
          </a:p>
        </p:txBody>
      </p:sp>
      <p:sp>
        <p:nvSpPr>
          <p:cNvPr id="9" name="云形 8"/>
          <p:cNvSpPr/>
          <p:nvPr/>
        </p:nvSpPr>
        <p:spPr>
          <a:xfrm>
            <a:off x="3491880" y="4002666"/>
            <a:ext cx="5328592" cy="2833574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What </a:t>
            </a:r>
            <a:r>
              <a:rPr lang="en-US" altLang="zh-CN" sz="2800" dirty="0"/>
              <a:t>other </a:t>
            </a:r>
            <a:r>
              <a:rPr lang="en-US" altLang="zh-CN" sz="2800" dirty="0" smtClean="0"/>
              <a:t>consequences might there </a:t>
            </a:r>
            <a:r>
              <a:rPr lang="en-US" altLang="zh-CN" sz="2800" dirty="0" smtClean="0"/>
              <a:t>be when </a:t>
            </a:r>
            <a:r>
              <a:rPr lang="en-US" altLang="zh-CN" sz="2800" dirty="0" smtClean="0"/>
              <a:t>the </a:t>
            </a:r>
            <a:r>
              <a:rPr lang="en-US" altLang="zh-CN" sz="2800" dirty="0"/>
              <a:t>puppy </a:t>
            </a:r>
            <a:r>
              <a:rPr lang="en-US" altLang="zh-CN" sz="2800" dirty="0" smtClean="0"/>
              <a:t>stayed </a:t>
            </a:r>
            <a:r>
              <a:rPr lang="en-US" altLang="zh-CN" sz="2800" dirty="0"/>
              <a:t>the night in the house?</a:t>
            </a: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8223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345430"/>
            <a:ext cx="1244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54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P14</a:t>
            </a:r>
            <a:endParaRPr lang="zh-CN" altLang="en-US" sz="54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027909" y="2962145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2. Which </a:t>
            </a:r>
            <a:r>
              <a:rPr lang="en-US" altLang="zh-CN" sz="2800" dirty="0"/>
              <a:t>sentence told you Rudy’s feeling? </a:t>
            </a:r>
            <a:r>
              <a:rPr lang="en-US" altLang="zh-CN" sz="2800" dirty="0" smtClean="0"/>
              <a:t>Read the sentence. </a:t>
            </a:r>
            <a:endParaRPr lang="zh-CN" altLang="zh-CN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1910937" y="791706"/>
            <a:ext cx="6804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1. Do you think Rudy knew Banjo was a wolf before? Why do you think that?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306981" y="5368496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3. If </a:t>
            </a:r>
            <a:r>
              <a:rPr lang="en-US" altLang="zh-CN" sz="2800" dirty="0"/>
              <a:t>you were Rudy, how would you feel? </a:t>
            </a:r>
            <a:endParaRPr lang="en-US" altLang="zh-CN" sz="2800" dirty="0" smtClean="0"/>
          </a:p>
          <a:p>
            <a:r>
              <a:rPr lang="en-US" altLang="zh-CN" sz="2800" dirty="0" smtClean="0"/>
              <a:t>Please </a:t>
            </a:r>
            <a:r>
              <a:rPr lang="en-US" altLang="zh-CN" sz="2800" dirty="0"/>
              <a:t>use “as if” to describe your feeling</a:t>
            </a:r>
            <a:r>
              <a:rPr lang="en-US" altLang="zh-CN" sz="2800" dirty="0" smtClean="0"/>
              <a:t>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2" y="2106471"/>
            <a:ext cx="362788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30526"/>
            <a:ext cx="8496944" cy="5810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468861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Tell the story in the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name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of different characters. 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976" y="1235273"/>
            <a:ext cx="8676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·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en-US" altLang="zh-CN" sz="2400" dirty="0" smtClean="0"/>
              <a:t>Some months later, Banjo came back to the old </a:t>
            </a:r>
            <a:r>
              <a:rPr lang="en-US" altLang="zh-CN" sz="2400" dirty="0" smtClean="0"/>
              <a:t>log …</a:t>
            </a:r>
            <a:endParaRPr lang="zh-CN" altLang="zh-CN" sz="2400" dirty="0"/>
          </a:p>
          <a:p>
            <a:r>
              <a:rPr lang="en-US" altLang="zh-CN" sz="2400" dirty="0" smtClean="0"/>
              <a:t>    If </a:t>
            </a:r>
            <a:r>
              <a:rPr lang="en-US" altLang="zh-CN" sz="2400" dirty="0"/>
              <a:t>you were </a:t>
            </a:r>
            <a:r>
              <a:rPr lang="en-US" altLang="zh-CN" sz="2400" dirty="0" smtClean="0"/>
              <a:t>Rudy, </a:t>
            </a:r>
            <a:r>
              <a:rPr lang="en-US" altLang="zh-CN" sz="2400" dirty="0"/>
              <a:t>how would you feel? What would you </a:t>
            </a:r>
            <a:r>
              <a:rPr lang="en-US" altLang="zh-CN" sz="2400" dirty="0" smtClean="0"/>
              <a:t>do/say</a:t>
            </a:r>
            <a:r>
              <a:rPr lang="en-US" altLang="zh-CN" sz="2400" dirty="0"/>
              <a:t>?</a:t>
            </a:r>
            <a:endParaRPr lang="zh-CN" altLang="zh-CN" sz="2400" dirty="0"/>
          </a:p>
          <a:p>
            <a:r>
              <a:rPr lang="en-US" altLang="zh-CN" sz="2400" dirty="0" smtClean="0"/>
              <a:t>    If </a:t>
            </a:r>
            <a:r>
              <a:rPr lang="en-US" altLang="zh-CN" sz="2400" dirty="0"/>
              <a:t>you were Banjo and you can speak, how would you feel and </a:t>
            </a:r>
            <a:r>
              <a:rPr lang="en-US" altLang="zh-CN" sz="2400" dirty="0" smtClean="0"/>
              <a:t>   what would you do/say?</a:t>
            </a:r>
          </a:p>
        </p:txBody>
      </p:sp>
      <p:sp>
        <p:nvSpPr>
          <p:cNvPr id="6" name="矩形 5"/>
          <p:cNvSpPr/>
          <p:nvPr/>
        </p:nvSpPr>
        <p:spPr>
          <a:xfrm>
            <a:off x="539552" y="188640"/>
            <a:ext cx="3044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Imagine</a:t>
            </a:r>
            <a:r>
              <a:rPr lang="en-US" altLang="zh-CN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…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5536" y="328498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· </a:t>
            </a:r>
            <a:r>
              <a:rPr lang="en-US" altLang="zh-CN" sz="2400" dirty="0" smtClean="0"/>
              <a:t>If </a:t>
            </a:r>
            <a:r>
              <a:rPr lang="en-US" altLang="zh-CN" sz="2400" dirty="0"/>
              <a:t>you were Rudy, would you choose other ways to help Banjo? </a:t>
            </a:r>
            <a:r>
              <a:rPr lang="en-US" altLang="zh-CN" sz="2400" dirty="0" smtClean="0"/>
              <a:t> You </a:t>
            </a:r>
            <a:r>
              <a:rPr lang="en-US" altLang="zh-CN" sz="2400" dirty="0"/>
              <a:t>can begin like this: </a:t>
            </a:r>
            <a:endParaRPr lang="zh-CN" altLang="zh-CN" sz="2400" dirty="0"/>
          </a:p>
          <a:p>
            <a:r>
              <a:rPr lang="en-US" altLang="zh-CN" sz="2400" dirty="0"/>
              <a:t>I wanted to help the puppy. I …</a:t>
            </a:r>
            <a:endParaRPr lang="zh-CN" altLang="en-US" sz="2400" b="1" dirty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46" y="3717032"/>
            <a:ext cx="2954262" cy="30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3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772816"/>
            <a:ext cx="7091172" cy="259228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Tell </a:t>
            </a:r>
            <a:r>
              <a:rPr lang="en-US" altLang="zh-CN" sz="2800" dirty="0"/>
              <a:t>the story “Banjo” to your parents</a:t>
            </a:r>
            <a:r>
              <a:rPr lang="en-US" altLang="zh-CN" sz="2800" dirty="0" smtClean="0"/>
              <a:t>.</a:t>
            </a:r>
          </a:p>
          <a:p>
            <a:pPr marL="0" indent="0">
              <a:buNone/>
            </a:pPr>
            <a:endParaRPr lang="zh-CN" altLang="zh-CN" sz="2800" dirty="0"/>
          </a:p>
          <a:p>
            <a:r>
              <a:rPr lang="en-US" altLang="zh-CN" sz="2800" dirty="0" smtClean="0"/>
              <a:t>Tell </a:t>
            </a:r>
            <a:r>
              <a:rPr lang="en-US" altLang="zh-CN" sz="2800" dirty="0"/>
              <a:t>another story about an animal friend you have read or heard or composed to your classmates.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2428860" y="428604"/>
            <a:ext cx="36433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Homework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782" y="4225025"/>
            <a:ext cx="3572256" cy="2621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4211960" cy="5517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7984" y="1555915"/>
            <a:ext cx="4355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1. What </a:t>
            </a:r>
            <a:r>
              <a:rPr lang="en-US" altLang="zh-CN" sz="3200" b="1" dirty="0"/>
              <a:t>can you see on the front </a:t>
            </a:r>
            <a:r>
              <a:rPr lang="en-US" altLang="zh-CN" sz="3200" b="1" dirty="0" smtClean="0"/>
              <a:t>cover? </a:t>
            </a:r>
          </a:p>
          <a:p>
            <a:endParaRPr lang="en-US" altLang="zh-CN" sz="3200" b="1" dirty="0"/>
          </a:p>
          <a:p>
            <a:r>
              <a:rPr lang="en-US" altLang="zh-CN" sz="3200" b="1" dirty="0" smtClean="0"/>
              <a:t>2. What’s </a:t>
            </a:r>
            <a:r>
              <a:rPr lang="en-US" altLang="zh-CN" sz="3200" b="1" dirty="0"/>
              <a:t>the </a:t>
            </a:r>
            <a:r>
              <a:rPr lang="en-US" altLang="zh-CN" sz="3200" b="1" dirty="0" smtClean="0"/>
              <a:t>title?</a:t>
            </a:r>
          </a:p>
          <a:p>
            <a:pPr marL="514350" indent="-514350">
              <a:buAutoNum type="arabicPeriod"/>
            </a:pP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1520" y="174673"/>
            <a:ext cx="59766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Let’s </a:t>
            </a:r>
            <a:r>
              <a:rPr lang="en-US" altLang="zh-CN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read and find</a:t>
            </a:r>
            <a:r>
              <a:rPr lang="en-US" altLang="zh-CN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the answers. </a:t>
            </a:r>
            <a:endParaRPr lang="zh-CN" alt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136104" y="1988840"/>
            <a:ext cx="7460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 smtClean="0"/>
              <a:t>Where </a:t>
            </a:r>
            <a:r>
              <a:rPr lang="en-US" altLang="zh-CN" sz="2800" dirty="0"/>
              <a:t>did the story </a:t>
            </a:r>
            <a:r>
              <a:rPr lang="en-US" altLang="zh-CN" sz="2800" dirty="0" smtClean="0"/>
              <a:t>happen?</a:t>
            </a:r>
          </a:p>
          <a:p>
            <a:pPr marL="514350" indent="-514350">
              <a:buAutoNum type="arabicPeriod"/>
            </a:pPr>
            <a:endParaRPr lang="en-US" altLang="zh-CN" sz="2800" dirty="0"/>
          </a:p>
          <a:p>
            <a:pPr marL="514350" indent="-514350">
              <a:buAutoNum type="arabicPeriod"/>
            </a:pPr>
            <a:r>
              <a:rPr lang="en-US" altLang="zh-CN" sz="2800" dirty="0" smtClean="0"/>
              <a:t>What’s the </a:t>
            </a:r>
            <a:r>
              <a:rPr lang="en-US" altLang="zh-CN" sz="2800" dirty="0"/>
              <a:t>story </a:t>
            </a:r>
            <a:r>
              <a:rPr lang="en-US" altLang="zh-CN" sz="2800" dirty="0" smtClean="0"/>
              <a:t>about?</a:t>
            </a:r>
          </a:p>
          <a:p>
            <a:pPr marL="514350" indent="-514350">
              <a:buAutoNum type="arabicPeriod"/>
            </a:pPr>
            <a:endParaRPr lang="en-US" altLang="zh-CN" sz="2800" dirty="0"/>
          </a:p>
          <a:p>
            <a:pPr marL="514350" indent="-514350">
              <a:buAutoNum type="arabicPeriod"/>
            </a:pPr>
            <a:r>
              <a:rPr lang="en-US" altLang="zh-CN" sz="2800" dirty="0" smtClean="0"/>
              <a:t>Who are the main characters?</a:t>
            </a:r>
          </a:p>
          <a:p>
            <a:pPr marL="514350" indent="-514350">
              <a:buAutoNum type="arabicPeriod"/>
            </a:pPr>
            <a:endParaRPr lang="en-US" altLang="zh-CN" sz="2800" dirty="0" smtClean="0"/>
          </a:p>
          <a:p>
            <a:pPr marL="514350" indent="-514350">
              <a:buFontTx/>
              <a:buAutoNum type="arabicPeriod"/>
            </a:pPr>
            <a:r>
              <a:rPr lang="en-US" altLang="zh-CN" sz="2800" dirty="0" smtClean="0"/>
              <a:t>Why </a:t>
            </a:r>
            <a:r>
              <a:rPr lang="en-US" altLang="zh-CN" sz="2800" dirty="0"/>
              <a:t>is there </a:t>
            </a:r>
            <a:r>
              <a:rPr lang="en-US" altLang="zh-CN" sz="2800" dirty="0" smtClean="0"/>
              <a:t>a </a:t>
            </a:r>
            <a:r>
              <a:rPr lang="en-US" altLang="zh-CN" sz="2800" dirty="0"/>
              <a:t>quotation mark in the title?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altLang="zh-CN" sz="2800" dirty="0" smtClean="0"/>
          </a:p>
          <a:p>
            <a:endParaRPr lang="en-US" altLang="zh-CN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73" y="28243"/>
            <a:ext cx="2736304" cy="265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6892" y="181895"/>
            <a:ext cx="49001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Please read </a:t>
            </a:r>
            <a:r>
              <a:rPr lang="en-US" altLang="zh-CN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PP2-7</a:t>
            </a:r>
            <a:r>
              <a:rPr lang="en-US" altLang="zh-C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  <a:endParaRPr lang="zh-CN" alt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300904" y="1046821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 What did </a:t>
            </a:r>
            <a:r>
              <a:rPr lang="en-US" altLang="zh-CN" sz="2400" dirty="0" smtClean="0"/>
              <a:t>Rudy </a:t>
            </a:r>
            <a:r>
              <a:rPr lang="en-US" altLang="zh-CN" sz="2400" dirty="0"/>
              <a:t>find in an old log at the bottom of the garden</a:t>
            </a:r>
            <a:r>
              <a:rPr lang="en-US" altLang="zh-CN" sz="2400" dirty="0" smtClean="0"/>
              <a:t>?</a:t>
            </a:r>
          </a:p>
          <a:p>
            <a:endParaRPr lang="zh-CN" altLang="zh-CN" sz="2400" dirty="0"/>
          </a:p>
          <a:p>
            <a:r>
              <a:rPr lang="en-US" altLang="zh-CN" sz="2400" dirty="0"/>
              <a:t>2. What did he want to do</a:t>
            </a:r>
            <a:r>
              <a:rPr lang="en-US" altLang="zh-CN" sz="2400" dirty="0" smtClean="0"/>
              <a:t>?</a:t>
            </a:r>
          </a:p>
          <a:p>
            <a:endParaRPr lang="zh-CN" altLang="zh-CN" sz="2000" dirty="0"/>
          </a:p>
          <a:p>
            <a:r>
              <a:rPr lang="en-US" altLang="zh-CN" sz="2400" dirty="0"/>
              <a:t>3. What name did he give to the puppy?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145620"/>
            <a:ext cx="3501083" cy="32849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30165"/>
            <a:ext cx="3456384" cy="346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2004" y="345430"/>
            <a:ext cx="52127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Please read </a:t>
            </a:r>
            <a:r>
              <a:rPr lang="en-US" altLang="zh-CN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PP8-13</a:t>
            </a:r>
            <a:r>
              <a:rPr lang="en-US" altLang="zh-C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  <a:endParaRPr lang="zh-CN" alt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322004" y="1844824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400" dirty="0" smtClean="0"/>
              <a:t>What </a:t>
            </a:r>
            <a:r>
              <a:rPr lang="en-US" altLang="zh-CN" sz="2400" dirty="0"/>
              <a:t>happened to Banjo’s foot</a:t>
            </a:r>
            <a:r>
              <a:rPr lang="en-US" altLang="zh-CN" sz="2400" dirty="0" smtClean="0"/>
              <a:t>?</a:t>
            </a:r>
          </a:p>
          <a:p>
            <a:endParaRPr lang="zh-CN" altLang="zh-CN" sz="2400" dirty="0"/>
          </a:p>
          <a:p>
            <a:r>
              <a:rPr lang="en-US" altLang="zh-CN" sz="2400" dirty="0"/>
              <a:t>2. </a:t>
            </a:r>
            <a:r>
              <a:rPr lang="zh-CN" altLang="en-US" sz="2400" dirty="0" smtClean="0"/>
              <a:t>  </a:t>
            </a:r>
            <a:r>
              <a:rPr lang="en-US" altLang="zh-CN" sz="2400" dirty="0" smtClean="0"/>
              <a:t>How </a:t>
            </a:r>
            <a:r>
              <a:rPr lang="en-US" altLang="zh-CN" sz="2400" dirty="0"/>
              <a:t>did Rudy look after it?</a:t>
            </a:r>
            <a:endParaRPr lang="zh-CN" altLang="zh-CN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91151"/>
            <a:ext cx="4248473" cy="412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5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68758"/>
            <a:ext cx="5495979" cy="503323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1520" y="332656"/>
            <a:ext cx="5525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Please read </a:t>
            </a:r>
            <a:r>
              <a:rPr lang="en-US" altLang="zh-CN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PP14-17</a:t>
            </a:r>
            <a:r>
              <a:rPr lang="en-US" altLang="zh-C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  <a:endParaRPr lang="zh-CN" alt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231558" y="1484784"/>
            <a:ext cx="3563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400" dirty="0" smtClean="0"/>
              <a:t>Mom </a:t>
            </a:r>
            <a:r>
              <a:rPr lang="en-US" altLang="zh-CN" sz="2400" dirty="0"/>
              <a:t>told Rudy a wolf was found in his cupboard. </a:t>
            </a:r>
            <a:r>
              <a:rPr lang="en-US" altLang="zh-CN" sz="2400" dirty="0" smtClean="0"/>
              <a:t>How </a:t>
            </a:r>
            <a:r>
              <a:rPr lang="en-US" altLang="zh-CN" sz="2400" dirty="0"/>
              <a:t>did </a:t>
            </a:r>
            <a:r>
              <a:rPr lang="en-US" altLang="zh-CN" sz="2400" dirty="0" smtClean="0"/>
              <a:t>Rudy feel?</a:t>
            </a:r>
          </a:p>
          <a:p>
            <a:pPr marL="457200" indent="-457200">
              <a:buAutoNum type="arabicPeriod"/>
            </a:pPr>
            <a:endParaRPr lang="en-US" altLang="zh-CN" sz="2400" dirty="0" smtClean="0"/>
          </a:p>
          <a:p>
            <a:pPr marL="457200" indent="-457200">
              <a:buAutoNum type="arabicPeriod"/>
            </a:pPr>
            <a:r>
              <a:rPr lang="en-US" altLang="zh-CN" sz="2400" dirty="0" smtClean="0"/>
              <a:t>What did people do to Banjo?</a:t>
            </a:r>
          </a:p>
          <a:p>
            <a:pPr marL="457200" indent="-457200">
              <a:buAutoNum type="arabicPeriod"/>
            </a:pPr>
            <a:endParaRPr lang="en-US" altLang="zh-CN" sz="2400" dirty="0" smtClean="0"/>
          </a:p>
          <a:p>
            <a:pPr marL="457200" indent="-457200">
              <a:buFontTx/>
              <a:buAutoNum type="arabicPeriod"/>
            </a:pPr>
            <a:r>
              <a:rPr lang="en-US" altLang="zh-CN" sz="2400" dirty="0" smtClean="0"/>
              <a:t>What </a:t>
            </a:r>
            <a:r>
              <a:rPr lang="en-US" altLang="zh-CN" sz="2400" dirty="0"/>
              <a:t>did Jacob and Rudy</a:t>
            </a:r>
            <a:r>
              <a:rPr lang="zh-CN" altLang="en-US" sz="2400" dirty="0"/>
              <a:t> </a:t>
            </a:r>
            <a:r>
              <a:rPr lang="en-US" altLang="zh-CN" sz="2400" dirty="0"/>
              <a:t>do then?</a:t>
            </a:r>
            <a:endParaRPr lang="zh-CN" altLang="en-US" sz="2400" dirty="0"/>
          </a:p>
          <a:p>
            <a:pPr marL="457200" indent="-457200">
              <a:buAutoNum type="arabicPeriod"/>
            </a:pP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414573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6632"/>
            <a:ext cx="7495243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592" y="1772816"/>
            <a:ext cx="3744416" cy="1815882"/>
          </a:xfrm>
          <a:prstGeom prst="rect">
            <a:avLst/>
          </a:prstGeom>
          <a:solidFill>
            <a:srgbClr val="0070C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Tips: </a:t>
            </a:r>
          </a:p>
          <a:p>
            <a:endParaRPr lang="en-US" altLang="zh-CN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the story with the help of your story map.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04" y="332656"/>
            <a:ext cx="80648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altLang="zh-C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Let’s tell the story. </a:t>
            </a:r>
            <a:endParaRPr lang="zh-CN" alt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0" y="2276872"/>
            <a:ext cx="4785360" cy="43403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236296" y="3003923"/>
            <a:ext cx="14061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Rudy…</a:t>
            </a:r>
            <a:endParaRPr lang="zh-CN" alt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4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1364" y="1033513"/>
            <a:ext cx="893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54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P2</a:t>
            </a:r>
            <a:endParaRPr lang="zh-CN" altLang="en-US" sz="54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1736114" y="1264345"/>
            <a:ext cx="6508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How </a:t>
            </a:r>
            <a:r>
              <a:rPr lang="en-US" altLang="zh-CN" sz="3200" dirty="0"/>
              <a:t>did </a:t>
            </a:r>
            <a:r>
              <a:rPr lang="en-US" altLang="zh-CN" sz="3200" dirty="0" smtClean="0"/>
              <a:t>Rudy </a:t>
            </a:r>
            <a:r>
              <a:rPr lang="en-US" altLang="zh-CN" sz="3200" dirty="0"/>
              <a:t>get into the garden? </a:t>
            </a:r>
            <a:endParaRPr lang="zh-CN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3" y="3140968"/>
            <a:ext cx="2831682" cy="20869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5" r="13268"/>
          <a:stretch/>
        </p:blipFill>
        <p:spPr>
          <a:xfrm>
            <a:off x="3383867" y="4005064"/>
            <a:ext cx="2232249" cy="23111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27" y="4797152"/>
            <a:ext cx="2645186" cy="1955503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1943707" y="1956843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squeeze 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The cat is squeezing through the hole.</a:t>
            </a:r>
            <a:endParaRPr lang="zh-CN" altLang="zh-CN" sz="2400" dirty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512" y="116632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Let’s </a:t>
            </a:r>
            <a:r>
              <a:rPr lang="en-US" altLang="zh-CN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go deep into the story</a:t>
            </a:r>
            <a:r>
              <a:rPr lang="en-US" altLang="zh-CN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. </a:t>
            </a:r>
            <a:endParaRPr lang="zh-CN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922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549</Words>
  <Application>Microsoft Office PowerPoint</Application>
  <PresentationFormat>全屏显示(4:3)</PresentationFormat>
  <Paragraphs>87</Paragraphs>
  <Slides>16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fltrp</cp:lastModifiedBy>
  <cp:revision>120</cp:revision>
  <dcterms:created xsi:type="dcterms:W3CDTF">2018-08-26T09:33:32Z</dcterms:created>
  <dcterms:modified xsi:type="dcterms:W3CDTF">2019-01-16T06:39:57Z</dcterms:modified>
</cp:coreProperties>
</file>