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1" r:id="rId1"/>
    <p:sldMasterId id="2147483985" r:id="rId2"/>
  </p:sldMasterIdLst>
  <p:notesMasterIdLst>
    <p:notesMasterId r:id="rId20"/>
  </p:notesMasterIdLst>
  <p:sldIdLst>
    <p:sldId id="256" r:id="rId3"/>
    <p:sldId id="268" r:id="rId4"/>
    <p:sldId id="269" r:id="rId5"/>
    <p:sldId id="257" r:id="rId6"/>
    <p:sldId id="263" r:id="rId7"/>
    <p:sldId id="274" r:id="rId8"/>
    <p:sldId id="258" r:id="rId9"/>
    <p:sldId id="270" r:id="rId10"/>
    <p:sldId id="271" r:id="rId11"/>
    <p:sldId id="259" r:id="rId12"/>
    <p:sldId id="261" r:id="rId13"/>
    <p:sldId id="272" r:id="rId14"/>
    <p:sldId id="273" r:id="rId15"/>
    <p:sldId id="265" r:id="rId16"/>
    <p:sldId id="262" r:id="rId17"/>
    <p:sldId id="264" r:id="rId18"/>
    <p:sldId id="267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08FD2F5-27BE-48EA-9C78-E3C52110FF03}" type="doc">
      <dgm:prSet loTypeId="urn:microsoft.com/office/officeart/2008/layout/RadialCluster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CN" altLang="en-US"/>
        </a:p>
      </dgm:t>
    </dgm:pt>
    <dgm:pt modelId="{96071ED9-0866-497F-A0CE-45DE718E8559}">
      <dgm:prSet phldrT="[文本]" custT="1"/>
      <dgm:spPr/>
      <dgm:t>
        <a:bodyPr/>
        <a:lstStyle/>
        <a:p>
          <a:r>
            <a:rPr lang="en-US" altLang="zh-CN" sz="2000" dirty="0">
              <a:latin typeface="Times New Roman" pitchFamily="18" charset="0"/>
              <a:cs typeface="Times New Roman" pitchFamily="18" charset="0"/>
            </a:rPr>
            <a:t>My </a:t>
          </a:r>
          <a:r>
            <a:rPr lang="en-US" altLang="zh-CN" sz="2000" dirty="0" err="1">
              <a:latin typeface="Times New Roman" pitchFamily="18" charset="0"/>
              <a:cs typeface="Times New Roman" pitchFamily="18" charset="0"/>
            </a:rPr>
            <a:t>Favourtie</a:t>
          </a:r>
          <a:r>
            <a:rPr lang="en-US" altLang="zh-CN" sz="2000" dirty="0">
              <a:latin typeface="Times New Roman" pitchFamily="18" charset="0"/>
              <a:cs typeface="Times New Roman" pitchFamily="18" charset="0"/>
            </a:rPr>
            <a:t> Animal </a:t>
          </a:r>
          <a:endParaRPr lang="zh-CN" altLang="en-US" sz="2000" dirty="0">
            <a:latin typeface="Times New Roman" pitchFamily="18" charset="0"/>
            <a:cs typeface="Times New Roman" pitchFamily="18" charset="0"/>
          </a:endParaRPr>
        </a:p>
      </dgm:t>
    </dgm:pt>
    <dgm:pt modelId="{E38B7F42-1BE6-4B28-B40C-5821DB4E5F89}" type="parTrans" cxnId="{0EA2DE37-2124-4963-B2B2-BCFC01D90178}">
      <dgm:prSet/>
      <dgm:spPr/>
      <dgm:t>
        <a:bodyPr/>
        <a:lstStyle/>
        <a:p>
          <a:endParaRPr lang="zh-CN" altLang="en-US" sz="2000">
            <a:latin typeface="Times New Roman" pitchFamily="18" charset="0"/>
            <a:cs typeface="Times New Roman" pitchFamily="18" charset="0"/>
          </a:endParaRPr>
        </a:p>
      </dgm:t>
    </dgm:pt>
    <dgm:pt modelId="{D8A94F98-0981-4DAF-8A6A-627CF4E46B15}" type="sibTrans" cxnId="{0EA2DE37-2124-4963-B2B2-BCFC01D90178}">
      <dgm:prSet/>
      <dgm:spPr/>
      <dgm:t>
        <a:bodyPr/>
        <a:lstStyle/>
        <a:p>
          <a:endParaRPr lang="zh-CN" altLang="en-US" sz="2000">
            <a:latin typeface="Times New Roman" pitchFamily="18" charset="0"/>
            <a:cs typeface="Times New Roman" pitchFamily="18" charset="0"/>
          </a:endParaRPr>
        </a:p>
      </dgm:t>
    </dgm:pt>
    <dgm:pt modelId="{17BCFD34-0184-46E9-833B-8032AC1C1115}">
      <dgm:prSet phldrT="[文本]" custT="1"/>
      <dgm:spPr/>
      <dgm:t>
        <a:bodyPr/>
        <a:lstStyle/>
        <a:p>
          <a:r>
            <a:rPr lang="en-US" altLang="zh-CN" sz="2000" dirty="0">
              <a:latin typeface="Times New Roman" pitchFamily="18" charset="0"/>
              <a:cs typeface="Times New Roman" pitchFamily="18" charset="0"/>
            </a:rPr>
            <a:t>What does </a:t>
          </a:r>
          <a:r>
            <a:rPr lang="en-US" altLang="zh-CN" sz="2000" dirty="0" smtClean="0">
              <a:latin typeface="Times New Roman" pitchFamily="18" charset="0"/>
              <a:cs typeface="Times New Roman" pitchFamily="18" charset="0"/>
            </a:rPr>
            <a:t>it </a:t>
          </a:r>
          <a:r>
            <a:rPr lang="en-US" altLang="zh-CN" sz="2000" dirty="0">
              <a:latin typeface="Times New Roman" pitchFamily="18" charset="0"/>
              <a:cs typeface="Times New Roman" pitchFamily="18" charset="0"/>
            </a:rPr>
            <a:t>look like?</a:t>
          </a:r>
          <a:endParaRPr lang="zh-CN" altLang="en-US" sz="2000" dirty="0">
            <a:latin typeface="Times New Roman" pitchFamily="18" charset="0"/>
            <a:cs typeface="Times New Roman" pitchFamily="18" charset="0"/>
          </a:endParaRPr>
        </a:p>
      </dgm:t>
    </dgm:pt>
    <dgm:pt modelId="{EDE037D0-A989-48EF-ACB2-A91435F87EB9}" type="parTrans" cxnId="{6FDBF7CE-94EB-4BC7-A61E-770CE4167782}">
      <dgm:prSet/>
      <dgm:spPr/>
      <dgm:t>
        <a:bodyPr/>
        <a:lstStyle/>
        <a:p>
          <a:endParaRPr lang="zh-CN" altLang="en-US" sz="2000">
            <a:latin typeface="Times New Roman" pitchFamily="18" charset="0"/>
            <a:cs typeface="Times New Roman" pitchFamily="18" charset="0"/>
          </a:endParaRPr>
        </a:p>
      </dgm:t>
    </dgm:pt>
    <dgm:pt modelId="{589AB439-B465-4C2D-A8FB-931D46E409C3}" type="sibTrans" cxnId="{6FDBF7CE-94EB-4BC7-A61E-770CE4167782}">
      <dgm:prSet/>
      <dgm:spPr/>
      <dgm:t>
        <a:bodyPr/>
        <a:lstStyle/>
        <a:p>
          <a:endParaRPr lang="zh-CN" altLang="en-US" sz="2000">
            <a:latin typeface="Times New Roman" pitchFamily="18" charset="0"/>
            <a:cs typeface="Times New Roman" pitchFamily="18" charset="0"/>
          </a:endParaRPr>
        </a:p>
      </dgm:t>
    </dgm:pt>
    <dgm:pt modelId="{7BBFEC19-E1E0-431B-9DDD-C3BB11843284}">
      <dgm:prSet phldrT="[文本]" custT="1"/>
      <dgm:spPr/>
      <dgm:t>
        <a:bodyPr/>
        <a:lstStyle/>
        <a:p>
          <a:r>
            <a:rPr lang="en-US" altLang="zh-CN" sz="2000" dirty="0">
              <a:latin typeface="Times New Roman" pitchFamily="18" charset="0"/>
              <a:cs typeface="Times New Roman" pitchFamily="18" charset="0"/>
            </a:rPr>
            <a:t>How does it live?</a:t>
          </a:r>
          <a:endParaRPr lang="zh-CN" altLang="en-US" sz="2000" dirty="0">
            <a:latin typeface="Times New Roman" pitchFamily="18" charset="0"/>
            <a:cs typeface="Times New Roman" pitchFamily="18" charset="0"/>
          </a:endParaRPr>
        </a:p>
      </dgm:t>
    </dgm:pt>
    <dgm:pt modelId="{0A95818C-00B5-4107-BBC4-85289B99C952}" type="parTrans" cxnId="{206C6A5A-7394-4463-A991-FB1DF15C3808}">
      <dgm:prSet/>
      <dgm:spPr/>
      <dgm:t>
        <a:bodyPr/>
        <a:lstStyle/>
        <a:p>
          <a:endParaRPr lang="zh-CN" altLang="en-US" sz="2000">
            <a:latin typeface="Times New Roman" pitchFamily="18" charset="0"/>
            <a:cs typeface="Times New Roman" pitchFamily="18" charset="0"/>
          </a:endParaRPr>
        </a:p>
      </dgm:t>
    </dgm:pt>
    <dgm:pt modelId="{B205334B-1D9D-4DC8-9719-D6C99CB5280A}" type="sibTrans" cxnId="{206C6A5A-7394-4463-A991-FB1DF15C3808}">
      <dgm:prSet/>
      <dgm:spPr/>
      <dgm:t>
        <a:bodyPr/>
        <a:lstStyle/>
        <a:p>
          <a:endParaRPr lang="zh-CN" altLang="en-US" sz="2000">
            <a:latin typeface="Times New Roman" pitchFamily="18" charset="0"/>
            <a:cs typeface="Times New Roman" pitchFamily="18" charset="0"/>
          </a:endParaRPr>
        </a:p>
      </dgm:t>
    </dgm:pt>
    <dgm:pt modelId="{7ABE5669-06FC-4EA3-83FB-A95E87893324}">
      <dgm:prSet phldrT="[文本]" custT="1"/>
      <dgm:spPr/>
      <dgm:t>
        <a:bodyPr/>
        <a:lstStyle/>
        <a:p>
          <a:r>
            <a:rPr lang="en-US" altLang="zh-CN" sz="2000" dirty="0">
              <a:latin typeface="Times New Roman" pitchFamily="18" charset="0"/>
              <a:cs typeface="Times New Roman" pitchFamily="18" charset="0"/>
            </a:rPr>
            <a:t>Where does it live?</a:t>
          </a:r>
          <a:endParaRPr lang="zh-CN" altLang="en-US" sz="2000" dirty="0">
            <a:latin typeface="Times New Roman" pitchFamily="18" charset="0"/>
            <a:cs typeface="Times New Roman" pitchFamily="18" charset="0"/>
          </a:endParaRPr>
        </a:p>
      </dgm:t>
    </dgm:pt>
    <dgm:pt modelId="{912E08C2-0910-443A-9CD4-24AE1BF014F6}" type="parTrans" cxnId="{B3E8856D-4870-4DF2-A8B8-D3CFC3822CCE}">
      <dgm:prSet/>
      <dgm:spPr/>
      <dgm:t>
        <a:bodyPr/>
        <a:lstStyle/>
        <a:p>
          <a:endParaRPr lang="zh-CN" altLang="en-US" sz="2000">
            <a:latin typeface="Times New Roman" pitchFamily="18" charset="0"/>
            <a:cs typeface="Times New Roman" pitchFamily="18" charset="0"/>
          </a:endParaRPr>
        </a:p>
      </dgm:t>
    </dgm:pt>
    <dgm:pt modelId="{778CD7F8-9D55-4FA7-8AE7-F15E4E0B5884}" type="sibTrans" cxnId="{B3E8856D-4870-4DF2-A8B8-D3CFC3822CCE}">
      <dgm:prSet/>
      <dgm:spPr/>
      <dgm:t>
        <a:bodyPr/>
        <a:lstStyle/>
        <a:p>
          <a:endParaRPr lang="zh-CN" altLang="en-US" sz="2000">
            <a:latin typeface="Times New Roman" pitchFamily="18" charset="0"/>
            <a:cs typeface="Times New Roman" pitchFamily="18" charset="0"/>
          </a:endParaRPr>
        </a:p>
      </dgm:t>
    </dgm:pt>
    <dgm:pt modelId="{5C0C24FA-8C34-4076-8A78-8C652644A6F1}">
      <dgm:prSet custT="1"/>
      <dgm:spPr/>
      <dgm:t>
        <a:bodyPr/>
        <a:lstStyle/>
        <a:p>
          <a:r>
            <a:rPr lang="en-US" altLang="zh-CN" sz="2000" dirty="0">
              <a:latin typeface="Times New Roman" pitchFamily="18" charset="0"/>
              <a:cs typeface="Times New Roman" pitchFamily="18" charset="0"/>
            </a:rPr>
            <a:t>Why do you like it?</a:t>
          </a:r>
          <a:endParaRPr lang="zh-CN" altLang="en-US" sz="2000" dirty="0">
            <a:latin typeface="Times New Roman" pitchFamily="18" charset="0"/>
            <a:cs typeface="Times New Roman" pitchFamily="18" charset="0"/>
          </a:endParaRPr>
        </a:p>
      </dgm:t>
    </dgm:pt>
    <dgm:pt modelId="{93ABA4F5-ADB9-420C-BA4B-46BA30C3CA0E}" type="parTrans" cxnId="{68978357-8F2B-4FAC-9115-17E4D5F98FFB}">
      <dgm:prSet/>
      <dgm:spPr/>
      <dgm:t>
        <a:bodyPr/>
        <a:lstStyle/>
        <a:p>
          <a:endParaRPr lang="zh-CN" altLang="en-US" sz="2000">
            <a:latin typeface="Times New Roman" pitchFamily="18" charset="0"/>
            <a:cs typeface="Times New Roman" pitchFamily="18" charset="0"/>
          </a:endParaRPr>
        </a:p>
      </dgm:t>
    </dgm:pt>
    <dgm:pt modelId="{7A0DAB8C-DA6A-4787-9C56-50C2C7C32772}" type="sibTrans" cxnId="{68978357-8F2B-4FAC-9115-17E4D5F98FFB}">
      <dgm:prSet/>
      <dgm:spPr/>
      <dgm:t>
        <a:bodyPr/>
        <a:lstStyle/>
        <a:p>
          <a:endParaRPr lang="zh-CN" altLang="en-US" sz="2000">
            <a:latin typeface="Times New Roman" pitchFamily="18" charset="0"/>
            <a:cs typeface="Times New Roman" pitchFamily="18" charset="0"/>
          </a:endParaRPr>
        </a:p>
      </dgm:t>
    </dgm:pt>
    <dgm:pt modelId="{C7823F6D-3AAA-44E2-9931-452F92C1D044}">
      <dgm:prSet custT="1"/>
      <dgm:spPr/>
      <dgm:t>
        <a:bodyPr/>
        <a:lstStyle/>
        <a:p>
          <a:r>
            <a:rPr lang="en-US" altLang="zh-CN" sz="2000" dirty="0">
              <a:latin typeface="Times New Roman" pitchFamily="18" charset="0"/>
              <a:cs typeface="Times New Roman" pitchFamily="18" charset="0"/>
            </a:rPr>
            <a:t>What does it like to do?</a:t>
          </a:r>
          <a:endParaRPr lang="zh-CN" altLang="en-US" sz="2000" dirty="0">
            <a:latin typeface="Times New Roman" pitchFamily="18" charset="0"/>
            <a:cs typeface="Times New Roman" pitchFamily="18" charset="0"/>
          </a:endParaRPr>
        </a:p>
      </dgm:t>
    </dgm:pt>
    <dgm:pt modelId="{F56B4395-AE00-442D-9A3A-BDB9371F0E39}" type="parTrans" cxnId="{F0BE9CD5-DC5F-4EF4-A3D9-3091F009AD8A}">
      <dgm:prSet/>
      <dgm:spPr/>
      <dgm:t>
        <a:bodyPr/>
        <a:lstStyle/>
        <a:p>
          <a:endParaRPr lang="zh-CN" altLang="en-US" sz="2000">
            <a:latin typeface="Times New Roman" pitchFamily="18" charset="0"/>
            <a:cs typeface="Times New Roman" pitchFamily="18" charset="0"/>
          </a:endParaRPr>
        </a:p>
      </dgm:t>
    </dgm:pt>
    <dgm:pt modelId="{513A95E6-5ADF-4DB1-A1F7-BBE6C0A725A7}" type="sibTrans" cxnId="{F0BE9CD5-DC5F-4EF4-A3D9-3091F009AD8A}">
      <dgm:prSet/>
      <dgm:spPr/>
      <dgm:t>
        <a:bodyPr/>
        <a:lstStyle/>
        <a:p>
          <a:endParaRPr lang="zh-CN" altLang="en-US" sz="2000">
            <a:latin typeface="Times New Roman" pitchFamily="18" charset="0"/>
            <a:cs typeface="Times New Roman" pitchFamily="18" charset="0"/>
          </a:endParaRPr>
        </a:p>
      </dgm:t>
    </dgm:pt>
    <dgm:pt modelId="{003849C6-C472-4412-8AF3-99C7AC73E038}">
      <dgm:prSet custT="1"/>
      <dgm:spPr/>
      <dgm:t>
        <a:bodyPr/>
        <a:lstStyle/>
        <a:p>
          <a:r>
            <a:rPr lang="en-US" altLang="zh-CN" sz="2000" dirty="0">
              <a:latin typeface="Times New Roman" pitchFamily="18" charset="0"/>
              <a:cs typeface="Times New Roman" pitchFamily="18" charset="0"/>
            </a:rPr>
            <a:t>…</a:t>
          </a:r>
          <a:endParaRPr lang="zh-CN" altLang="en-US" sz="2000" dirty="0">
            <a:latin typeface="Times New Roman" pitchFamily="18" charset="0"/>
            <a:cs typeface="Times New Roman" pitchFamily="18" charset="0"/>
          </a:endParaRPr>
        </a:p>
      </dgm:t>
    </dgm:pt>
    <dgm:pt modelId="{DD3D5987-02D7-4C95-AED2-45B5BCA6A435}" type="parTrans" cxnId="{E81FD8AC-ABBE-409D-ACC9-855B41D77F5F}">
      <dgm:prSet/>
      <dgm:spPr/>
      <dgm:t>
        <a:bodyPr/>
        <a:lstStyle/>
        <a:p>
          <a:endParaRPr lang="zh-CN" altLang="en-US" sz="2000">
            <a:latin typeface="Times New Roman" pitchFamily="18" charset="0"/>
            <a:cs typeface="Times New Roman" pitchFamily="18" charset="0"/>
          </a:endParaRPr>
        </a:p>
      </dgm:t>
    </dgm:pt>
    <dgm:pt modelId="{144B4500-706A-49D4-A259-3CDB9FDA0642}" type="sibTrans" cxnId="{E81FD8AC-ABBE-409D-ACC9-855B41D77F5F}">
      <dgm:prSet/>
      <dgm:spPr/>
      <dgm:t>
        <a:bodyPr/>
        <a:lstStyle/>
        <a:p>
          <a:endParaRPr lang="zh-CN" altLang="en-US" sz="2000">
            <a:latin typeface="Times New Roman" pitchFamily="18" charset="0"/>
            <a:cs typeface="Times New Roman" pitchFamily="18" charset="0"/>
          </a:endParaRPr>
        </a:p>
      </dgm:t>
    </dgm:pt>
    <dgm:pt modelId="{CF67BCBA-8DA8-4F3D-9A21-EBB5CA8D67DC}" type="pres">
      <dgm:prSet presAssocID="{608FD2F5-27BE-48EA-9C78-E3C52110FF03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zh-CN" altLang="en-US"/>
        </a:p>
      </dgm:t>
    </dgm:pt>
    <dgm:pt modelId="{5D40BABF-F717-4625-A4C7-FD6C91E34D3C}" type="pres">
      <dgm:prSet presAssocID="{96071ED9-0866-497F-A0CE-45DE718E8559}" presName="singleCycle" presStyleCnt="0"/>
      <dgm:spPr/>
    </dgm:pt>
    <dgm:pt modelId="{C482B1C5-A76E-4686-BB12-EC46EC56E53B}" type="pres">
      <dgm:prSet presAssocID="{96071ED9-0866-497F-A0CE-45DE718E8559}" presName="singleCenter" presStyleLbl="node1" presStyleIdx="0" presStyleCnt="7">
        <dgm:presLayoutVars>
          <dgm:chMax val="7"/>
          <dgm:chPref val="7"/>
        </dgm:presLayoutVars>
      </dgm:prSet>
      <dgm:spPr/>
      <dgm:t>
        <a:bodyPr/>
        <a:lstStyle/>
        <a:p>
          <a:endParaRPr lang="zh-CN" altLang="en-US"/>
        </a:p>
      </dgm:t>
    </dgm:pt>
    <dgm:pt modelId="{D7FC6AFD-A09D-4EB7-ADC7-B03F5EC85CEA}" type="pres">
      <dgm:prSet presAssocID="{EDE037D0-A989-48EF-ACB2-A91435F87EB9}" presName="Name56" presStyleLbl="parChTrans1D2" presStyleIdx="0" presStyleCnt="6"/>
      <dgm:spPr/>
      <dgm:t>
        <a:bodyPr/>
        <a:lstStyle/>
        <a:p>
          <a:endParaRPr lang="zh-CN" altLang="en-US"/>
        </a:p>
      </dgm:t>
    </dgm:pt>
    <dgm:pt modelId="{64ABA47C-793C-4017-969C-9754D202BDDA}" type="pres">
      <dgm:prSet presAssocID="{17BCFD34-0184-46E9-833B-8032AC1C1115}" presName="text0" presStyleLbl="node1" presStyleIdx="1" presStyleCnt="7" custScaleX="20943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7DB5D16-B2C2-4274-95F2-9BDF7330712F}" type="pres">
      <dgm:prSet presAssocID="{0A95818C-00B5-4107-BBC4-85289B99C952}" presName="Name56" presStyleLbl="parChTrans1D2" presStyleIdx="1" presStyleCnt="6"/>
      <dgm:spPr/>
      <dgm:t>
        <a:bodyPr/>
        <a:lstStyle/>
        <a:p>
          <a:endParaRPr lang="zh-CN" altLang="en-US"/>
        </a:p>
      </dgm:t>
    </dgm:pt>
    <dgm:pt modelId="{3ADBAD35-CA0E-4D93-B986-7A370C76D388}" type="pres">
      <dgm:prSet presAssocID="{7BBFEC19-E1E0-431B-9DDD-C3BB11843284}" presName="text0" presStyleLbl="node1" presStyleIdx="2" presStyleCnt="7" custScaleX="227405" custRadScaleRad="135532" custRadScaleInc="32061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4DC46B4-5AB8-4ED4-B2A8-FF1C44EE6B81}" type="pres">
      <dgm:prSet presAssocID="{DD3D5987-02D7-4C95-AED2-45B5BCA6A435}" presName="Name56" presStyleLbl="parChTrans1D2" presStyleIdx="2" presStyleCnt="6"/>
      <dgm:spPr/>
      <dgm:t>
        <a:bodyPr/>
        <a:lstStyle/>
        <a:p>
          <a:endParaRPr lang="zh-CN" altLang="en-US"/>
        </a:p>
      </dgm:t>
    </dgm:pt>
    <dgm:pt modelId="{D40282AE-B24D-4702-9C66-04D9F2090CEE}" type="pres">
      <dgm:prSet presAssocID="{003849C6-C472-4412-8AF3-99C7AC73E038}" presName="text0" presStyleLbl="node1" presStyleIdx="3" presStyleCnt="7" custScaleY="70922" custRadScaleRad="121228" custRadScaleInc="-312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3D7E727-BC75-49FA-8E9B-29641D100DB9}" type="pres">
      <dgm:prSet presAssocID="{F56B4395-AE00-442D-9A3A-BDB9371F0E39}" presName="Name56" presStyleLbl="parChTrans1D2" presStyleIdx="3" presStyleCnt="6"/>
      <dgm:spPr/>
      <dgm:t>
        <a:bodyPr/>
        <a:lstStyle/>
        <a:p>
          <a:endParaRPr lang="zh-CN" altLang="en-US"/>
        </a:p>
      </dgm:t>
    </dgm:pt>
    <dgm:pt modelId="{4DC46CFA-6A0C-4D92-AE7C-381F34491549}" type="pres">
      <dgm:prSet presAssocID="{C7823F6D-3AAA-44E2-9931-452F92C1D044}" presName="text0" presStyleLbl="node1" presStyleIdx="4" presStyleCnt="7" custScaleX="205321" custRadScaleRad="95474" custRadScaleInc="-153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B474745E-BFBE-4C64-9918-A1F85C2B5F77}" type="pres">
      <dgm:prSet presAssocID="{912E08C2-0910-443A-9CD4-24AE1BF014F6}" presName="Name56" presStyleLbl="parChTrans1D2" presStyleIdx="4" presStyleCnt="6"/>
      <dgm:spPr/>
      <dgm:t>
        <a:bodyPr/>
        <a:lstStyle/>
        <a:p>
          <a:endParaRPr lang="zh-CN" altLang="en-US"/>
        </a:p>
      </dgm:t>
    </dgm:pt>
    <dgm:pt modelId="{ABDA0B66-DBF0-4D17-995E-C2F9543DB45D}" type="pres">
      <dgm:prSet presAssocID="{7ABE5669-06FC-4EA3-83FB-A95E87893324}" presName="text0" presStyleLbl="node1" presStyleIdx="5" presStyleCnt="7" custScaleX="236633" custRadScaleRad="147904" custRadScaleInc="16610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60687A3-6EE3-4BC4-9188-5D72445F56B4}" type="pres">
      <dgm:prSet presAssocID="{93ABA4F5-ADB9-420C-BA4B-46BA30C3CA0E}" presName="Name56" presStyleLbl="parChTrans1D2" presStyleIdx="5" presStyleCnt="6"/>
      <dgm:spPr/>
      <dgm:t>
        <a:bodyPr/>
        <a:lstStyle/>
        <a:p>
          <a:endParaRPr lang="zh-CN" altLang="en-US"/>
        </a:p>
      </dgm:t>
    </dgm:pt>
    <dgm:pt modelId="{00DF4095-3C37-4ABA-B75E-0CBDF2C73A62}" type="pres">
      <dgm:prSet presAssocID="{5C0C24FA-8C34-4076-8A78-8C652644A6F1}" presName="text0" presStyleLbl="node1" presStyleIdx="6" presStyleCnt="7" custScaleX="216318" custRadScaleRad="135360" custRadScaleInc="-37449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8B6927A2-A3FA-4552-9EC6-BEF764A73D91}" type="presOf" srcId="{F56B4395-AE00-442D-9A3A-BDB9371F0E39}" destId="{93D7E727-BC75-49FA-8E9B-29641D100DB9}" srcOrd="0" destOrd="0" presId="urn:microsoft.com/office/officeart/2008/layout/RadialCluster"/>
    <dgm:cxn modelId="{13AFAEBE-1D76-4791-B2BF-FD40D51A7D95}" type="presOf" srcId="{DD3D5987-02D7-4C95-AED2-45B5BCA6A435}" destId="{14DC46B4-5AB8-4ED4-B2A8-FF1C44EE6B81}" srcOrd="0" destOrd="0" presId="urn:microsoft.com/office/officeart/2008/layout/RadialCluster"/>
    <dgm:cxn modelId="{4E071112-A91B-4518-ABDF-F814D73BC490}" type="presOf" srcId="{0A95818C-00B5-4107-BBC4-85289B99C952}" destId="{07DB5D16-B2C2-4274-95F2-9BDF7330712F}" srcOrd="0" destOrd="0" presId="urn:microsoft.com/office/officeart/2008/layout/RadialCluster"/>
    <dgm:cxn modelId="{0ECAC2D8-03D5-4976-BE08-A4CEFBB1086D}" type="presOf" srcId="{5C0C24FA-8C34-4076-8A78-8C652644A6F1}" destId="{00DF4095-3C37-4ABA-B75E-0CBDF2C73A62}" srcOrd="0" destOrd="0" presId="urn:microsoft.com/office/officeart/2008/layout/RadialCluster"/>
    <dgm:cxn modelId="{C6C6BCA3-8C26-4942-BFD2-C449CD038754}" type="presOf" srcId="{608FD2F5-27BE-48EA-9C78-E3C52110FF03}" destId="{CF67BCBA-8DA8-4F3D-9A21-EBB5CA8D67DC}" srcOrd="0" destOrd="0" presId="urn:microsoft.com/office/officeart/2008/layout/RadialCluster"/>
    <dgm:cxn modelId="{0EA2DE37-2124-4963-B2B2-BCFC01D90178}" srcId="{608FD2F5-27BE-48EA-9C78-E3C52110FF03}" destId="{96071ED9-0866-497F-A0CE-45DE718E8559}" srcOrd="0" destOrd="0" parTransId="{E38B7F42-1BE6-4B28-B40C-5821DB4E5F89}" sibTransId="{D8A94F98-0981-4DAF-8A6A-627CF4E46B15}"/>
    <dgm:cxn modelId="{D710C7D3-11A4-4A80-8760-42457A80594C}" type="presOf" srcId="{7BBFEC19-E1E0-431B-9DDD-C3BB11843284}" destId="{3ADBAD35-CA0E-4D93-B986-7A370C76D388}" srcOrd="0" destOrd="0" presId="urn:microsoft.com/office/officeart/2008/layout/RadialCluster"/>
    <dgm:cxn modelId="{47E726EA-640C-4067-B3AE-75E41DE29104}" type="presOf" srcId="{003849C6-C472-4412-8AF3-99C7AC73E038}" destId="{D40282AE-B24D-4702-9C66-04D9F2090CEE}" srcOrd="0" destOrd="0" presId="urn:microsoft.com/office/officeart/2008/layout/RadialCluster"/>
    <dgm:cxn modelId="{CAD47C6C-509F-4781-A7FD-18221AC3C46C}" type="presOf" srcId="{93ABA4F5-ADB9-420C-BA4B-46BA30C3CA0E}" destId="{260687A3-6EE3-4BC4-9188-5D72445F56B4}" srcOrd="0" destOrd="0" presId="urn:microsoft.com/office/officeart/2008/layout/RadialCluster"/>
    <dgm:cxn modelId="{3C7360EA-201A-4E88-9519-35EF2FC6962B}" type="presOf" srcId="{912E08C2-0910-443A-9CD4-24AE1BF014F6}" destId="{B474745E-BFBE-4C64-9918-A1F85C2B5F77}" srcOrd="0" destOrd="0" presId="urn:microsoft.com/office/officeart/2008/layout/RadialCluster"/>
    <dgm:cxn modelId="{206C6A5A-7394-4463-A991-FB1DF15C3808}" srcId="{96071ED9-0866-497F-A0CE-45DE718E8559}" destId="{7BBFEC19-E1E0-431B-9DDD-C3BB11843284}" srcOrd="1" destOrd="0" parTransId="{0A95818C-00B5-4107-BBC4-85289B99C952}" sibTransId="{B205334B-1D9D-4DC8-9719-D6C99CB5280A}"/>
    <dgm:cxn modelId="{A9E852F1-85D7-460C-93DA-5A41231B8DDC}" type="presOf" srcId="{C7823F6D-3AAA-44E2-9931-452F92C1D044}" destId="{4DC46CFA-6A0C-4D92-AE7C-381F34491549}" srcOrd="0" destOrd="0" presId="urn:microsoft.com/office/officeart/2008/layout/RadialCluster"/>
    <dgm:cxn modelId="{68978357-8F2B-4FAC-9115-17E4D5F98FFB}" srcId="{96071ED9-0866-497F-A0CE-45DE718E8559}" destId="{5C0C24FA-8C34-4076-8A78-8C652644A6F1}" srcOrd="5" destOrd="0" parTransId="{93ABA4F5-ADB9-420C-BA4B-46BA30C3CA0E}" sibTransId="{7A0DAB8C-DA6A-4787-9C56-50C2C7C32772}"/>
    <dgm:cxn modelId="{FB18BE90-E068-432E-8B29-14E0AF43F73C}" type="presOf" srcId="{96071ED9-0866-497F-A0CE-45DE718E8559}" destId="{C482B1C5-A76E-4686-BB12-EC46EC56E53B}" srcOrd="0" destOrd="0" presId="urn:microsoft.com/office/officeart/2008/layout/RadialCluster"/>
    <dgm:cxn modelId="{F0BE9CD5-DC5F-4EF4-A3D9-3091F009AD8A}" srcId="{96071ED9-0866-497F-A0CE-45DE718E8559}" destId="{C7823F6D-3AAA-44E2-9931-452F92C1D044}" srcOrd="3" destOrd="0" parTransId="{F56B4395-AE00-442D-9A3A-BDB9371F0E39}" sibTransId="{513A95E6-5ADF-4DB1-A1F7-BBE6C0A725A7}"/>
    <dgm:cxn modelId="{E81FD8AC-ABBE-409D-ACC9-855B41D77F5F}" srcId="{96071ED9-0866-497F-A0CE-45DE718E8559}" destId="{003849C6-C472-4412-8AF3-99C7AC73E038}" srcOrd="2" destOrd="0" parTransId="{DD3D5987-02D7-4C95-AED2-45B5BCA6A435}" sibTransId="{144B4500-706A-49D4-A259-3CDB9FDA0642}"/>
    <dgm:cxn modelId="{4A9FF294-D6AF-4CD8-9B53-636B7649631A}" type="presOf" srcId="{17BCFD34-0184-46E9-833B-8032AC1C1115}" destId="{64ABA47C-793C-4017-969C-9754D202BDDA}" srcOrd="0" destOrd="0" presId="urn:microsoft.com/office/officeart/2008/layout/RadialCluster"/>
    <dgm:cxn modelId="{3B240BAC-E59E-4CFA-BFCA-5096A3FA48C3}" type="presOf" srcId="{7ABE5669-06FC-4EA3-83FB-A95E87893324}" destId="{ABDA0B66-DBF0-4D17-995E-C2F9543DB45D}" srcOrd="0" destOrd="0" presId="urn:microsoft.com/office/officeart/2008/layout/RadialCluster"/>
    <dgm:cxn modelId="{6FDBF7CE-94EB-4BC7-A61E-770CE4167782}" srcId="{96071ED9-0866-497F-A0CE-45DE718E8559}" destId="{17BCFD34-0184-46E9-833B-8032AC1C1115}" srcOrd="0" destOrd="0" parTransId="{EDE037D0-A989-48EF-ACB2-A91435F87EB9}" sibTransId="{589AB439-B465-4C2D-A8FB-931D46E409C3}"/>
    <dgm:cxn modelId="{C8F9785A-C167-44E9-9E54-E0105F62F08D}" type="presOf" srcId="{EDE037D0-A989-48EF-ACB2-A91435F87EB9}" destId="{D7FC6AFD-A09D-4EB7-ADC7-B03F5EC85CEA}" srcOrd="0" destOrd="0" presId="urn:microsoft.com/office/officeart/2008/layout/RadialCluster"/>
    <dgm:cxn modelId="{B3E8856D-4870-4DF2-A8B8-D3CFC3822CCE}" srcId="{96071ED9-0866-497F-A0CE-45DE718E8559}" destId="{7ABE5669-06FC-4EA3-83FB-A95E87893324}" srcOrd="4" destOrd="0" parTransId="{912E08C2-0910-443A-9CD4-24AE1BF014F6}" sibTransId="{778CD7F8-9D55-4FA7-8AE7-F15E4E0B5884}"/>
    <dgm:cxn modelId="{6C8B544D-ACD1-404B-A011-07B9223C4FC1}" type="presParOf" srcId="{CF67BCBA-8DA8-4F3D-9A21-EBB5CA8D67DC}" destId="{5D40BABF-F717-4625-A4C7-FD6C91E34D3C}" srcOrd="0" destOrd="0" presId="urn:microsoft.com/office/officeart/2008/layout/RadialCluster"/>
    <dgm:cxn modelId="{5B03AA16-B95E-49BE-857E-00F8089FFA17}" type="presParOf" srcId="{5D40BABF-F717-4625-A4C7-FD6C91E34D3C}" destId="{C482B1C5-A76E-4686-BB12-EC46EC56E53B}" srcOrd="0" destOrd="0" presId="urn:microsoft.com/office/officeart/2008/layout/RadialCluster"/>
    <dgm:cxn modelId="{921EB2DD-BEC8-489E-B71E-2035E8E3D4B7}" type="presParOf" srcId="{5D40BABF-F717-4625-A4C7-FD6C91E34D3C}" destId="{D7FC6AFD-A09D-4EB7-ADC7-B03F5EC85CEA}" srcOrd="1" destOrd="0" presId="urn:microsoft.com/office/officeart/2008/layout/RadialCluster"/>
    <dgm:cxn modelId="{6B30FDAC-8A86-44D9-9A9B-36390A48EE27}" type="presParOf" srcId="{5D40BABF-F717-4625-A4C7-FD6C91E34D3C}" destId="{64ABA47C-793C-4017-969C-9754D202BDDA}" srcOrd="2" destOrd="0" presId="urn:microsoft.com/office/officeart/2008/layout/RadialCluster"/>
    <dgm:cxn modelId="{22BF9770-EAA7-427A-B636-3382A683992E}" type="presParOf" srcId="{5D40BABF-F717-4625-A4C7-FD6C91E34D3C}" destId="{07DB5D16-B2C2-4274-95F2-9BDF7330712F}" srcOrd="3" destOrd="0" presId="urn:microsoft.com/office/officeart/2008/layout/RadialCluster"/>
    <dgm:cxn modelId="{1C583704-A221-4366-A2C8-CB6E6D347E67}" type="presParOf" srcId="{5D40BABF-F717-4625-A4C7-FD6C91E34D3C}" destId="{3ADBAD35-CA0E-4D93-B986-7A370C76D388}" srcOrd="4" destOrd="0" presId="urn:microsoft.com/office/officeart/2008/layout/RadialCluster"/>
    <dgm:cxn modelId="{CCB1C9F8-46F0-4FDB-A5DE-782B81F07556}" type="presParOf" srcId="{5D40BABF-F717-4625-A4C7-FD6C91E34D3C}" destId="{14DC46B4-5AB8-4ED4-B2A8-FF1C44EE6B81}" srcOrd="5" destOrd="0" presId="urn:microsoft.com/office/officeart/2008/layout/RadialCluster"/>
    <dgm:cxn modelId="{1E33CD1D-4F86-401E-8A02-84FC2BB53A2B}" type="presParOf" srcId="{5D40BABF-F717-4625-A4C7-FD6C91E34D3C}" destId="{D40282AE-B24D-4702-9C66-04D9F2090CEE}" srcOrd="6" destOrd="0" presId="urn:microsoft.com/office/officeart/2008/layout/RadialCluster"/>
    <dgm:cxn modelId="{55E8E7F3-AC38-4D9B-A448-CD42E633D8AF}" type="presParOf" srcId="{5D40BABF-F717-4625-A4C7-FD6C91E34D3C}" destId="{93D7E727-BC75-49FA-8E9B-29641D100DB9}" srcOrd="7" destOrd="0" presId="urn:microsoft.com/office/officeart/2008/layout/RadialCluster"/>
    <dgm:cxn modelId="{E0CF1A3A-5C2A-4C6D-81F8-1D3B8E87241E}" type="presParOf" srcId="{5D40BABF-F717-4625-A4C7-FD6C91E34D3C}" destId="{4DC46CFA-6A0C-4D92-AE7C-381F34491549}" srcOrd="8" destOrd="0" presId="urn:microsoft.com/office/officeart/2008/layout/RadialCluster"/>
    <dgm:cxn modelId="{D3D3EA9E-AE35-4C11-8FF2-43F663DD638F}" type="presParOf" srcId="{5D40BABF-F717-4625-A4C7-FD6C91E34D3C}" destId="{B474745E-BFBE-4C64-9918-A1F85C2B5F77}" srcOrd="9" destOrd="0" presId="urn:microsoft.com/office/officeart/2008/layout/RadialCluster"/>
    <dgm:cxn modelId="{D7569FEE-13D8-4377-BC39-011D07C33905}" type="presParOf" srcId="{5D40BABF-F717-4625-A4C7-FD6C91E34D3C}" destId="{ABDA0B66-DBF0-4D17-995E-C2F9543DB45D}" srcOrd="10" destOrd="0" presId="urn:microsoft.com/office/officeart/2008/layout/RadialCluster"/>
    <dgm:cxn modelId="{10F27EF6-B8F0-4EDD-92BF-C3BA38751F80}" type="presParOf" srcId="{5D40BABF-F717-4625-A4C7-FD6C91E34D3C}" destId="{260687A3-6EE3-4BC4-9188-5D72445F56B4}" srcOrd="11" destOrd="0" presId="urn:microsoft.com/office/officeart/2008/layout/RadialCluster"/>
    <dgm:cxn modelId="{829CD88B-96F5-49AD-9A27-F6FECD51651B}" type="presParOf" srcId="{5D40BABF-F717-4625-A4C7-FD6C91E34D3C}" destId="{00DF4095-3C37-4ABA-B75E-0CBDF2C73A62}" srcOrd="12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93235A2-FD96-44F9-9407-A8226833D36C}" type="doc">
      <dgm:prSet loTypeId="urn:microsoft.com/office/officeart/2005/8/layout/radial4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CN" altLang="en-US"/>
        </a:p>
      </dgm:t>
    </dgm:pt>
    <dgm:pt modelId="{DFA5C81E-6516-4414-94A7-F78F23C2C4E4}">
      <dgm:prSet phldrT="[文本]" custT="1"/>
      <dgm:spPr/>
      <dgm:t>
        <a:bodyPr/>
        <a:lstStyle/>
        <a:p>
          <a:r>
            <a:rPr lang="en-US" altLang="zh-CN" sz="2400" dirty="0">
              <a:latin typeface="Times New Roman" pitchFamily="18" charset="0"/>
              <a:cs typeface="Times New Roman" pitchFamily="18" charset="0"/>
            </a:rPr>
            <a:t>Group 1</a:t>
          </a:r>
          <a:endParaRPr lang="zh-CN" altLang="en-US" sz="2400" dirty="0">
            <a:latin typeface="Times New Roman" pitchFamily="18" charset="0"/>
            <a:cs typeface="Times New Roman" pitchFamily="18" charset="0"/>
          </a:endParaRPr>
        </a:p>
      </dgm:t>
    </dgm:pt>
    <dgm:pt modelId="{9E36094D-9E18-4F92-B2F6-CD160F61A2D0}" type="parTrans" cxnId="{AFA63CD6-91F5-43E6-B530-F3E4BEEF8ABD}">
      <dgm:prSet/>
      <dgm:spPr/>
      <dgm:t>
        <a:bodyPr/>
        <a:lstStyle/>
        <a:p>
          <a:endParaRPr lang="zh-CN" altLang="en-US"/>
        </a:p>
      </dgm:t>
    </dgm:pt>
    <dgm:pt modelId="{2818CDED-DAC6-4CE5-BA9D-EF233FE83FD1}" type="sibTrans" cxnId="{AFA63CD6-91F5-43E6-B530-F3E4BEEF8ABD}">
      <dgm:prSet/>
      <dgm:spPr/>
      <dgm:t>
        <a:bodyPr/>
        <a:lstStyle/>
        <a:p>
          <a:endParaRPr lang="zh-CN" altLang="en-US"/>
        </a:p>
      </dgm:t>
    </dgm:pt>
    <dgm:pt modelId="{464BC893-D041-4B23-8146-B5BC72B4D68A}">
      <dgm:prSet phldrT="[文本]" custT="1"/>
      <dgm:spPr/>
      <dgm:t>
        <a:bodyPr/>
        <a:lstStyle/>
        <a:p>
          <a:pPr algn="ctr"/>
          <a:r>
            <a:rPr lang="en-US" altLang="zh-CN" sz="2000" dirty="0">
              <a:latin typeface="Times New Roman" pitchFamily="18" charset="0"/>
              <a:cs typeface="Times New Roman" pitchFamily="18" charset="0"/>
            </a:rPr>
            <a:t>Part A</a:t>
          </a:r>
        </a:p>
        <a:p>
          <a:pPr algn="l"/>
          <a:r>
            <a:rPr lang="en-US" sz="2000" dirty="0" smtClean="0">
              <a:latin typeface="Times New Roman" pitchFamily="18" charset="0"/>
              <a:cs typeface="Times New Roman" pitchFamily="18" charset="0"/>
            </a:rPr>
            <a:t>The </a:t>
          </a:r>
          <a:r>
            <a:rPr lang="en-US" sz="2000" dirty="0">
              <a:latin typeface="Times New Roman" pitchFamily="18" charset="0"/>
              <a:cs typeface="Times New Roman" pitchFamily="18" charset="0"/>
            </a:rPr>
            <a:t>lions can see the </a:t>
          </a:r>
          <a:r>
            <a:rPr lang="en-US" sz="2000" dirty="0" smtClean="0">
              <a:latin typeface="Times New Roman" pitchFamily="18" charset="0"/>
              <a:cs typeface="Times New Roman" pitchFamily="18" charset="0"/>
            </a:rPr>
            <a:t>buffaloes going by.</a:t>
          </a:r>
          <a:endParaRPr lang="zh-CN" altLang="en-US" sz="2000" dirty="0">
            <a:latin typeface="Times New Roman" pitchFamily="18" charset="0"/>
            <a:cs typeface="Times New Roman" pitchFamily="18" charset="0"/>
          </a:endParaRPr>
        </a:p>
      </dgm:t>
    </dgm:pt>
    <dgm:pt modelId="{C5BD516C-EA24-45C1-A850-EFB697EC820C}" type="parTrans" cxnId="{1EAE52F0-E5BC-485E-88FC-EAF39C7ABA38}">
      <dgm:prSet/>
      <dgm:spPr/>
      <dgm:t>
        <a:bodyPr/>
        <a:lstStyle/>
        <a:p>
          <a:endParaRPr lang="zh-CN" altLang="en-US"/>
        </a:p>
      </dgm:t>
    </dgm:pt>
    <dgm:pt modelId="{65C544B5-96EA-4745-BC3E-76CD20128DEC}" type="sibTrans" cxnId="{1EAE52F0-E5BC-485E-88FC-EAF39C7ABA38}">
      <dgm:prSet/>
      <dgm:spPr/>
      <dgm:t>
        <a:bodyPr/>
        <a:lstStyle/>
        <a:p>
          <a:endParaRPr lang="zh-CN" altLang="en-US"/>
        </a:p>
      </dgm:t>
    </dgm:pt>
    <dgm:pt modelId="{D8625CBA-85B7-4BDB-941B-6F2E97E0BB01}">
      <dgm:prSet phldrT="[文本]" custT="1"/>
      <dgm:spPr/>
      <dgm:t>
        <a:bodyPr/>
        <a:lstStyle/>
        <a:p>
          <a:pPr algn="ctr"/>
          <a:r>
            <a:rPr lang="en-US" altLang="zh-CN" sz="2000" dirty="0">
              <a:latin typeface="Times New Roman" pitchFamily="18" charset="0"/>
              <a:cs typeface="Times New Roman" pitchFamily="18" charset="0"/>
            </a:rPr>
            <a:t>Part B</a:t>
          </a:r>
        </a:p>
        <a:p>
          <a:pPr algn="l"/>
          <a:r>
            <a:rPr lang="en-US" sz="2000" dirty="0" smtClean="0">
              <a:latin typeface="Times New Roman" pitchFamily="18" charset="0"/>
              <a:cs typeface="Times New Roman" pitchFamily="18" charset="0"/>
            </a:rPr>
            <a:t>The </a:t>
          </a:r>
          <a:r>
            <a:rPr lang="en-US" sz="2000" dirty="0">
              <a:latin typeface="Times New Roman" pitchFamily="18" charset="0"/>
              <a:cs typeface="Times New Roman" pitchFamily="18" charset="0"/>
            </a:rPr>
            <a:t>crocodile snapped at the buffalo </a:t>
          </a:r>
          <a:r>
            <a:rPr lang="en-US" sz="2000" dirty="0" smtClean="0">
              <a:latin typeface="Times New Roman" pitchFamily="18" charset="0"/>
              <a:cs typeface="Times New Roman" pitchFamily="18" charset="0"/>
            </a:rPr>
            <a:t>calf.</a:t>
          </a:r>
          <a:endParaRPr lang="zh-CN" altLang="en-US" sz="2000" dirty="0">
            <a:latin typeface="Times New Roman" pitchFamily="18" charset="0"/>
            <a:cs typeface="Times New Roman" pitchFamily="18" charset="0"/>
          </a:endParaRPr>
        </a:p>
      </dgm:t>
    </dgm:pt>
    <dgm:pt modelId="{921F8AC0-811A-4D5E-A323-FF70B4B8A7B9}" type="parTrans" cxnId="{DA183390-52D8-4164-BAA5-F243914CC609}">
      <dgm:prSet/>
      <dgm:spPr/>
      <dgm:t>
        <a:bodyPr/>
        <a:lstStyle/>
        <a:p>
          <a:endParaRPr lang="zh-CN" altLang="en-US"/>
        </a:p>
      </dgm:t>
    </dgm:pt>
    <dgm:pt modelId="{681F8AC9-A447-45AA-B7DE-EA32CA2772F4}" type="sibTrans" cxnId="{DA183390-52D8-4164-BAA5-F243914CC609}">
      <dgm:prSet/>
      <dgm:spPr/>
      <dgm:t>
        <a:bodyPr/>
        <a:lstStyle/>
        <a:p>
          <a:endParaRPr lang="zh-CN" altLang="en-US"/>
        </a:p>
      </dgm:t>
    </dgm:pt>
    <dgm:pt modelId="{F6AA7306-C0BF-444C-885B-9ABBF9A131AF}">
      <dgm:prSet phldrT="[文本]" custT="1"/>
      <dgm:spPr/>
      <dgm:t>
        <a:bodyPr/>
        <a:lstStyle/>
        <a:p>
          <a:pPr algn="ctr"/>
          <a:r>
            <a:rPr lang="en-US" altLang="zh-CN" sz="2000" dirty="0">
              <a:latin typeface="Times New Roman" pitchFamily="18" charset="0"/>
              <a:cs typeface="Times New Roman" pitchFamily="18" charset="0"/>
            </a:rPr>
            <a:t>Part C </a:t>
          </a:r>
        </a:p>
        <a:p>
          <a:pPr algn="l"/>
          <a:r>
            <a:rPr lang="en-US" sz="2000" dirty="0" smtClean="0">
              <a:latin typeface="Times New Roman" pitchFamily="18" charset="0"/>
              <a:cs typeface="Times New Roman" pitchFamily="18" charset="0"/>
            </a:rPr>
            <a:t>The </a:t>
          </a:r>
          <a:r>
            <a:rPr lang="en-US" sz="2000" dirty="0">
              <a:latin typeface="Times New Roman" pitchFamily="18" charset="0"/>
              <a:cs typeface="Times New Roman" pitchFamily="18" charset="0"/>
            </a:rPr>
            <a:t>big buffaloes charged at the </a:t>
          </a:r>
          <a:r>
            <a:rPr lang="en-US" sz="2000" dirty="0" smtClean="0">
              <a:latin typeface="Times New Roman" pitchFamily="18" charset="0"/>
              <a:cs typeface="Times New Roman" pitchFamily="18" charset="0"/>
            </a:rPr>
            <a:t>lions</a:t>
          </a:r>
          <a:endParaRPr lang="zh-CN" altLang="en-US" sz="2000" dirty="0">
            <a:latin typeface="Times New Roman" pitchFamily="18" charset="0"/>
            <a:cs typeface="Times New Roman" pitchFamily="18" charset="0"/>
          </a:endParaRPr>
        </a:p>
      </dgm:t>
    </dgm:pt>
    <dgm:pt modelId="{69D48BC0-A90E-4222-BC4D-DCB7E6C05D1D}" type="parTrans" cxnId="{13640CFF-8433-4A61-8DA8-707D43B78CCF}">
      <dgm:prSet/>
      <dgm:spPr/>
      <dgm:t>
        <a:bodyPr/>
        <a:lstStyle/>
        <a:p>
          <a:endParaRPr lang="zh-CN" altLang="en-US"/>
        </a:p>
      </dgm:t>
    </dgm:pt>
    <dgm:pt modelId="{22A56788-E44C-45CA-9C4A-435C807CADEB}" type="sibTrans" cxnId="{13640CFF-8433-4A61-8DA8-707D43B78CCF}">
      <dgm:prSet/>
      <dgm:spPr/>
      <dgm:t>
        <a:bodyPr/>
        <a:lstStyle/>
        <a:p>
          <a:endParaRPr lang="zh-CN" altLang="en-US"/>
        </a:p>
      </dgm:t>
    </dgm:pt>
    <dgm:pt modelId="{A4B3B4FE-9C5E-4D46-BB49-C315B6FD27EC}" type="pres">
      <dgm:prSet presAssocID="{D93235A2-FD96-44F9-9407-A8226833D36C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581F93DD-FD19-4997-8E3A-FD360F986345}" type="pres">
      <dgm:prSet presAssocID="{DFA5C81E-6516-4414-94A7-F78F23C2C4E4}" presName="centerShape" presStyleLbl="node0" presStyleIdx="0" presStyleCnt="1" custScaleX="78169" custScaleY="58119"/>
      <dgm:spPr/>
      <dgm:t>
        <a:bodyPr/>
        <a:lstStyle/>
        <a:p>
          <a:endParaRPr lang="zh-CN" altLang="en-US"/>
        </a:p>
      </dgm:t>
    </dgm:pt>
    <dgm:pt modelId="{F65F9222-530F-485C-A288-9E4EB295882F}" type="pres">
      <dgm:prSet presAssocID="{C5BD516C-EA24-45C1-A850-EFB697EC820C}" presName="parTrans" presStyleLbl="bgSibTrans2D1" presStyleIdx="0" presStyleCnt="3" custAng="854076" custScaleX="31849" custScaleY="89300" custLinFactNeighborX="35312" custLinFactNeighborY="54625"/>
      <dgm:spPr/>
      <dgm:t>
        <a:bodyPr/>
        <a:lstStyle/>
        <a:p>
          <a:endParaRPr lang="zh-CN" altLang="en-US"/>
        </a:p>
      </dgm:t>
    </dgm:pt>
    <dgm:pt modelId="{3BB64A01-CFBE-4109-B385-C2A664EABEC9}" type="pres">
      <dgm:prSet presAssocID="{464BC893-D041-4B23-8146-B5BC72B4D68A}" presName="node" presStyleLbl="node1" presStyleIdx="0" presStyleCnt="3" custScaleX="121705" custScaleY="61602" custRadScaleRad="89334" custRadScaleInc="-3101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C4632F2-9CF4-49F1-BE79-289BE21EDF18}" type="pres">
      <dgm:prSet presAssocID="{921F8AC0-811A-4D5E-A323-FF70B4B8A7B9}" presName="parTrans" presStyleLbl="bgSibTrans2D1" presStyleIdx="1" presStyleCnt="3" custScaleX="58940" custScaleY="65280" custLinFactNeighborX="-751" custLinFactNeighborY="55713"/>
      <dgm:spPr/>
      <dgm:t>
        <a:bodyPr/>
        <a:lstStyle/>
        <a:p>
          <a:endParaRPr lang="zh-CN" altLang="en-US"/>
        </a:p>
      </dgm:t>
    </dgm:pt>
    <dgm:pt modelId="{D81E04C2-3AA6-412A-ABA3-424E9718C5E8}" type="pres">
      <dgm:prSet presAssocID="{D8625CBA-85B7-4BDB-941B-6F2E97E0BB01}" presName="node" presStyleLbl="node1" presStyleIdx="1" presStyleCnt="3" custScaleX="123949" custScaleY="66027" custRadScaleRad="63223" custRadScaleInc="-143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6EB311E8-8DA7-4E1E-9924-23D29A4D79D0}" type="pres">
      <dgm:prSet presAssocID="{69D48BC0-A90E-4222-BC4D-DCB7E6C05D1D}" presName="parTrans" presStyleLbl="bgSibTrans2D1" presStyleIdx="2" presStyleCnt="3" custAng="20575298" custScaleX="33043" custScaleY="70526" custLinFactNeighborX="-33128" custLinFactNeighborY="50326"/>
      <dgm:spPr/>
      <dgm:t>
        <a:bodyPr/>
        <a:lstStyle/>
        <a:p>
          <a:endParaRPr lang="zh-CN" altLang="en-US"/>
        </a:p>
      </dgm:t>
    </dgm:pt>
    <dgm:pt modelId="{AB883599-F3D4-420A-820E-A5A8ACEA3421}" type="pres">
      <dgm:prSet presAssocID="{F6AA7306-C0BF-444C-885B-9ABBF9A131AF}" presName="node" presStyleLbl="node1" presStyleIdx="2" presStyleCnt="3" custScaleX="116019" custScaleY="67394" custRadScaleRad="88394" custRadScaleInc="29997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AFA63CD6-91F5-43E6-B530-F3E4BEEF8ABD}" srcId="{D93235A2-FD96-44F9-9407-A8226833D36C}" destId="{DFA5C81E-6516-4414-94A7-F78F23C2C4E4}" srcOrd="0" destOrd="0" parTransId="{9E36094D-9E18-4F92-B2F6-CD160F61A2D0}" sibTransId="{2818CDED-DAC6-4CE5-BA9D-EF233FE83FD1}"/>
    <dgm:cxn modelId="{13640CFF-8433-4A61-8DA8-707D43B78CCF}" srcId="{DFA5C81E-6516-4414-94A7-F78F23C2C4E4}" destId="{F6AA7306-C0BF-444C-885B-9ABBF9A131AF}" srcOrd="2" destOrd="0" parTransId="{69D48BC0-A90E-4222-BC4D-DCB7E6C05D1D}" sibTransId="{22A56788-E44C-45CA-9C4A-435C807CADEB}"/>
    <dgm:cxn modelId="{775A7DCB-BCC4-46C8-A6C9-6941D4D5BDE8}" type="presOf" srcId="{D93235A2-FD96-44F9-9407-A8226833D36C}" destId="{A4B3B4FE-9C5E-4D46-BB49-C315B6FD27EC}" srcOrd="0" destOrd="0" presId="urn:microsoft.com/office/officeart/2005/8/layout/radial4"/>
    <dgm:cxn modelId="{B3BD1A0A-4F9B-4CFE-AC11-857F62AF0FBB}" type="presOf" srcId="{DFA5C81E-6516-4414-94A7-F78F23C2C4E4}" destId="{581F93DD-FD19-4997-8E3A-FD360F986345}" srcOrd="0" destOrd="0" presId="urn:microsoft.com/office/officeart/2005/8/layout/radial4"/>
    <dgm:cxn modelId="{1EAE52F0-E5BC-485E-88FC-EAF39C7ABA38}" srcId="{DFA5C81E-6516-4414-94A7-F78F23C2C4E4}" destId="{464BC893-D041-4B23-8146-B5BC72B4D68A}" srcOrd="0" destOrd="0" parTransId="{C5BD516C-EA24-45C1-A850-EFB697EC820C}" sibTransId="{65C544B5-96EA-4745-BC3E-76CD20128DEC}"/>
    <dgm:cxn modelId="{BCE79C0B-8F78-4836-B605-B7882154DB0C}" type="presOf" srcId="{921F8AC0-811A-4D5E-A323-FF70B4B8A7B9}" destId="{AC4632F2-9CF4-49F1-BE79-289BE21EDF18}" srcOrd="0" destOrd="0" presId="urn:microsoft.com/office/officeart/2005/8/layout/radial4"/>
    <dgm:cxn modelId="{DA183390-52D8-4164-BAA5-F243914CC609}" srcId="{DFA5C81E-6516-4414-94A7-F78F23C2C4E4}" destId="{D8625CBA-85B7-4BDB-941B-6F2E97E0BB01}" srcOrd="1" destOrd="0" parTransId="{921F8AC0-811A-4D5E-A323-FF70B4B8A7B9}" sibTransId="{681F8AC9-A447-45AA-B7DE-EA32CA2772F4}"/>
    <dgm:cxn modelId="{B6BC1356-3EE2-4D93-A455-257F91997FD8}" type="presOf" srcId="{69D48BC0-A90E-4222-BC4D-DCB7E6C05D1D}" destId="{6EB311E8-8DA7-4E1E-9924-23D29A4D79D0}" srcOrd="0" destOrd="0" presId="urn:microsoft.com/office/officeart/2005/8/layout/radial4"/>
    <dgm:cxn modelId="{D919748B-5556-451B-8C7D-F892EFE4C1F8}" type="presOf" srcId="{F6AA7306-C0BF-444C-885B-9ABBF9A131AF}" destId="{AB883599-F3D4-420A-820E-A5A8ACEA3421}" srcOrd="0" destOrd="0" presId="urn:microsoft.com/office/officeart/2005/8/layout/radial4"/>
    <dgm:cxn modelId="{173B3E45-B841-4CB4-ADF3-CF6505EED4FB}" type="presOf" srcId="{D8625CBA-85B7-4BDB-941B-6F2E97E0BB01}" destId="{D81E04C2-3AA6-412A-ABA3-424E9718C5E8}" srcOrd="0" destOrd="0" presId="urn:microsoft.com/office/officeart/2005/8/layout/radial4"/>
    <dgm:cxn modelId="{38E426AA-F439-4945-A1B6-9CE0B20501FF}" type="presOf" srcId="{464BC893-D041-4B23-8146-B5BC72B4D68A}" destId="{3BB64A01-CFBE-4109-B385-C2A664EABEC9}" srcOrd="0" destOrd="0" presId="urn:microsoft.com/office/officeart/2005/8/layout/radial4"/>
    <dgm:cxn modelId="{458449A9-0D09-4DE1-A6D2-5A94397196A6}" type="presOf" srcId="{C5BD516C-EA24-45C1-A850-EFB697EC820C}" destId="{F65F9222-530F-485C-A288-9E4EB295882F}" srcOrd="0" destOrd="0" presId="urn:microsoft.com/office/officeart/2005/8/layout/radial4"/>
    <dgm:cxn modelId="{8A1E489D-880B-402B-98D4-5495EE107DD4}" type="presParOf" srcId="{A4B3B4FE-9C5E-4D46-BB49-C315B6FD27EC}" destId="{581F93DD-FD19-4997-8E3A-FD360F986345}" srcOrd="0" destOrd="0" presId="urn:microsoft.com/office/officeart/2005/8/layout/radial4"/>
    <dgm:cxn modelId="{85C82A5B-DF20-412C-907F-545D2B34FB49}" type="presParOf" srcId="{A4B3B4FE-9C5E-4D46-BB49-C315B6FD27EC}" destId="{F65F9222-530F-485C-A288-9E4EB295882F}" srcOrd="1" destOrd="0" presId="urn:microsoft.com/office/officeart/2005/8/layout/radial4"/>
    <dgm:cxn modelId="{B390B83B-D0F5-417F-82F0-7EF0349C177A}" type="presParOf" srcId="{A4B3B4FE-9C5E-4D46-BB49-C315B6FD27EC}" destId="{3BB64A01-CFBE-4109-B385-C2A664EABEC9}" srcOrd="2" destOrd="0" presId="urn:microsoft.com/office/officeart/2005/8/layout/radial4"/>
    <dgm:cxn modelId="{EBE9805E-76AB-4103-80C0-3A18B784E01B}" type="presParOf" srcId="{A4B3B4FE-9C5E-4D46-BB49-C315B6FD27EC}" destId="{AC4632F2-9CF4-49F1-BE79-289BE21EDF18}" srcOrd="3" destOrd="0" presId="urn:microsoft.com/office/officeart/2005/8/layout/radial4"/>
    <dgm:cxn modelId="{634B5A46-5E0B-465C-AF58-45004DD203B9}" type="presParOf" srcId="{A4B3B4FE-9C5E-4D46-BB49-C315B6FD27EC}" destId="{D81E04C2-3AA6-412A-ABA3-424E9718C5E8}" srcOrd="4" destOrd="0" presId="urn:microsoft.com/office/officeart/2005/8/layout/radial4"/>
    <dgm:cxn modelId="{063DC61B-3C5B-4D1E-BBA0-B93EB8412953}" type="presParOf" srcId="{A4B3B4FE-9C5E-4D46-BB49-C315B6FD27EC}" destId="{6EB311E8-8DA7-4E1E-9924-23D29A4D79D0}" srcOrd="5" destOrd="0" presId="urn:microsoft.com/office/officeart/2005/8/layout/radial4"/>
    <dgm:cxn modelId="{8A4FF46C-8474-47AA-A833-09E04204DAD0}" type="presParOf" srcId="{A4B3B4FE-9C5E-4D46-BB49-C315B6FD27EC}" destId="{AB883599-F3D4-420A-820E-A5A8ACEA3421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82B1C5-A76E-4686-BB12-EC46EC56E53B}">
      <dsp:nvSpPr>
        <dsp:cNvPr id="0" name=""/>
        <dsp:cNvSpPr/>
      </dsp:nvSpPr>
      <dsp:spPr>
        <a:xfrm>
          <a:off x="3430946" y="1724833"/>
          <a:ext cx="1478428" cy="147842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 kern="1200" dirty="0">
              <a:latin typeface="Times New Roman" pitchFamily="18" charset="0"/>
              <a:cs typeface="Times New Roman" pitchFamily="18" charset="0"/>
            </a:rPr>
            <a:t>My </a:t>
          </a:r>
          <a:r>
            <a:rPr lang="en-US" altLang="zh-CN" sz="2000" kern="1200" dirty="0" err="1">
              <a:latin typeface="Times New Roman" pitchFamily="18" charset="0"/>
              <a:cs typeface="Times New Roman" pitchFamily="18" charset="0"/>
            </a:rPr>
            <a:t>Favourtie</a:t>
          </a:r>
          <a:r>
            <a:rPr lang="en-US" altLang="zh-CN" sz="2000" kern="1200" dirty="0">
              <a:latin typeface="Times New Roman" pitchFamily="18" charset="0"/>
              <a:cs typeface="Times New Roman" pitchFamily="18" charset="0"/>
            </a:rPr>
            <a:t> Animal </a:t>
          </a:r>
          <a:endParaRPr lang="zh-CN" altLang="en-US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503117" y="1797004"/>
        <a:ext cx="1334086" cy="1334086"/>
      </dsp:txXfrm>
    </dsp:sp>
    <dsp:sp modelId="{D7FC6AFD-A09D-4EB7-ADC7-B03F5EC85CEA}">
      <dsp:nvSpPr>
        <dsp:cNvPr id="0" name=""/>
        <dsp:cNvSpPr/>
      </dsp:nvSpPr>
      <dsp:spPr>
        <a:xfrm rot="16200000">
          <a:off x="3803229" y="1357902"/>
          <a:ext cx="73386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33862" y="0"/>
              </a:lnTo>
            </a:path>
          </a:pathLst>
        </a:custGeom>
        <a:noFill/>
        <a:ln w="12700" cap="flat" cmpd="sng" algn="in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ABA47C-793C-4017-969C-9754D202BDDA}">
      <dsp:nvSpPr>
        <dsp:cNvPr id="0" name=""/>
        <dsp:cNvSpPr/>
      </dsp:nvSpPr>
      <dsp:spPr>
        <a:xfrm>
          <a:off x="3132894" y="423"/>
          <a:ext cx="2074532" cy="990547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 kern="1200" dirty="0">
              <a:latin typeface="Times New Roman" pitchFamily="18" charset="0"/>
              <a:cs typeface="Times New Roman" pitchFamily="18" charset="0"/>
            </a:rPr>
            <a:t>What does </a:t>
          </a:r>
          <a:r>
            <a:rPr lang="en-US" altLang="zh-CN" sz="2000" kern="1200" dirty="0" smtClean="0">
              <a:latin typeface="Times New Roman" pitchFamily="18" charset="0"/>
              <a:cs typeface="Times New Roman" pitchFamily="18" charset="0"/>
            </a:rPr>
            <a:t>it </a:t>
          </a:r>
          <a:r>
            <a:rPr lang="en-US" altLang="zh-CN" sz="2000" kern="1200" dirty="0">
              <a:latin typeface="Times New Roman" pitchFamily="18" charset="0"/>
              <a:cs typeface="Times New Roman" pitchFamily="18" charset="0"/>
            </a:rPr>
            <a:t>look like?</a:t>
          </a:r>
          <a:endParaRPr lang="zh-CN" altLang="en-US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181249" y="48778"/>
        <a:ext cx="1977822" cy="893837"/>
      </dsp:txXfrm>
    </dsp:sp>
    <dsp:sp modelId="{07DB5D16-B2C2-4274-95F2-9BDF7330712F}">
      <dsp:nvSpPr>
        <dsp:cNvPr id="0" name=""/>
        <dsp:cNvSpPr/>
      </dsp:nvSpPr>
      <dsp:spPr>
        <a:xfrm rot="20377098">
          <a:off x="4888162" y="2071399"/>
          <a:ext cx="67766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77661" y="0"/>
              </a:lnTo>
            </a:path>
          </a:pathLst>
        </a:custGeom>
        <a:noFill/>
        <a:ln w="12700" cap="flat" cmpd="sng" algn="in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DBAD35-CA0E-4D93-B986-7A370C76D388}">
      <dsp:nvSpPr>
        <dsp:cNvPr id="0" name=""/>
        <dsp:cNvSpPr/>
      </dsp:nvSpPr>
      <dsp:spPr>
        <a:xfrm>
          <a:off x="5544610" y="1039671"/>
          <a:ext cx="2252554" cy="990547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 kern="1200" dirty="0">
              <a:latin typeface="Times New Roman" pitchFamily="18" charset="0"/>
              <a:cs typeface="Times New Roman" pitchFamily="18" charset="0"/>
            </a:rPr>
            <a:t>How does it live?</a:t>
          </a:r>
          <a:endParaRPr lang="zh-CN" altLang="en-US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592965" y="1088026"/>
        <a:ext cx="2155844" cy="893837"/>
      </dsp:txXfrm>
    </dsp:sp>
    <dsp:sp modelId="{14DC46B4-5AB8-4ED4-B2A8-FF1C44EE6B81}">
      <dsp:nvSpPr>
        <dsp:cNvPr id="0" name=""/>
        <dsp:cNvSpPr/>
      </dsp:nvSpPr>
      <dsp:spPr>
        <a:xfrm rot="1743750">
          <a:off x="4848064" y="3111393"/>
          <a:ext cx="97388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73880" y="0"/>
              </a:lnTo>
            </a:path>
          </a:pathLst>
        </a:custGeom>
        <a:noFill/>
        <a:ln w="12700" cap="flat" cmpd="sng" algn="in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0282AE-B24D-4702-9C66-04D9F2090CEE}">
      <dsp:nvSpPr>
        <dsp:cNvPr id="0" name=""/>
        <dsp:cNvSpPr/>
      </dsp:nvSpPr>
      <dsp:spPr>
        <a:xfrm>
          <a:off x="5760634" y="3271914"/>
          <a:ext cx="990547" cy="70251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 kern="1200" dirty="0">
              <a:latin typeface="Times New Roman" pitchFamily="18" charset="0"/>
              <a:cs typeface="Times New Roman" pitchFamily="18" charset="0"/>
            </a:rPr>
            <a:t>…</a:t>
          </a:r>
          <a:endParaRPr lang="zh-CN" altLang="en-US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794928" y="3306208"/>
        <a:ext cx="921959" cy="633927"/>
      </dsp:txXfrm>
    </dsp:sp>
    <dsp:sp modelId="{93D7E727-BC75-49FA-8E9B-29641D100DB9}">
      <dsp:nvSpPr>
        <dsp:cNvPr id="0" name=""/>
        <dsp:cNvSpPr/>
      </dsp:nvSpPr>
      <dsp:spPr>
        <a:xfrm rot="5372388">
          <a:off x="3856319" y="3525619"/>
          <a:ext cx="64473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44735" y="0"/>
              </a:lnTo>
            </a:path>
          </a:pathLst>
        </a:custGeom>
        <a:noFill/>
        <a:ln w="12700" cap="flat" cmpd="sng" algn="in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C46CFA-6A0C-4D92-AE7C-381F34491549}">
      <dsp:nvSpPr>
        <dsp:cNvPr id="0" name=""/>
        <dsp:cNvSpPr/>
      </dsp:nvSpPr>
      <dsp:spPr>
        <a:xfrm>
          <a:off x="3168354" y="3847977"/>
          <a:ext cx="2033801" cy="990547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 kern="1200" dirty="0">
              <a:latin typeface="Times New Roman" pitchFamily="18" charset="0"/>
              <a:cs typeface="Times New Roman" pitchFamily="18" charset="0"/>
            </a:rPr>
            <a:t>What does it like to do?</a:t>
          </a:r>
          <a:endParaRPr lang="zh-CN" altLang="en-US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216709" y="3896332"/>
        <a:ext cx="1937091" cy="893837"/>
      </dsp:txXfrm>
    </dsp:sp>
    <dsp:sp modelId="{B474745E-BFBE-4C64-9918-A1F85C2B5F77}">
      <dsp:nvSpPr>
        <dsp:cNvPr id="0" name=""/>
        <dsp:cNvSpPr/>
      </dsp:nvSpPr>
      <dsp:spPr>
        <a:xfrm rot="9298980">
          <a:off x="2549955" y="3004464"/>
          <a:ext cx="92435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24351" y="0"/>
              </a:lnTo>
            </a:path>
          </a:pathLst>
        </a:custGeom>
        <a:noFill/>
        <a:ln w="12700" cap="flat" cmpd="sng" algn="in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DA0B66-DBF0-4D17-995E-C2F9543DB45D}">
      <dsp:nvSpPr>
        <dsp:cNvPr id="0" name=""/>
        <dsp:cNvSpPr/>
      </dsp:nvSpPr>
      <dsp:spPr>
        <a:xfrm>
          <a:off x="360038" y="3199912"/>
          <a:ext cx="2343961" cy="99054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 kern="1200" dirty="0">
              <a:latin typeface="Times New Roman" pitchFamily="18" charset="0"/>
              <a:cs typeface="Times New Roman" pitchFamily="18" charset="0"/>
            </a:rPr>
            <a:t>Where does it live?</a:t>
          </a:r>
          <a:endParaRPr lang="zh-CN" altLang="en-US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08393" y="3248267"/>
        <a:ext cx="2247251" cy="893837"/>
      </dsp:txXfrm>
    </dsp:sp>
    <dsp:sp modelId="{260687A3-6EE3-4BC4-9188-5D72445F56B4}">
      <dsp:nvSpPr>
        <dsp:cNvPr id="0" name=""/>
        <dsp:cNvSpPr/>
      </dsp:nvSpPr>
      <dsp:spPr>
        <a:xfrm rot="11925918">
          <a:off x="2698803" y="2091920"/>
          <a:ext cx="75213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52133" y="0"/>
              </a:lnTo>
            </a:path>
          </a:pathLst>
        </a:custGeom>
        <a:noFill/>
        <a:ln w="12700" cap="flat" cmpd="sng" algn="in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DF4095-3C37-4ABA-B75E-0CBDF2C73A62}">
      <dsp:nvSpPr>
        <dsp:cNvPr id="0" name=""/>
        <dsp:cNvSpPr/>
      </dsp:nvSpPr>
      <dsp:spPr>
        <a:xfrm>
          <a:off x="576061" y="1111670"/>
          <a:ext cx="2142732" cy="990547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 kern="1200" dirty="0">
              <a:latin typeface="Times New Roman" pitchFamily="18" charset="0"/>
              <a:cs typeface="Times New Roman" pitchFamily="18" charset="0"/>
            </a:rPr>
            <a:t>Why do you like it?</a:t>
          </a:r>
          <a:endParaRPr lang="zh-CN" altLang="en-US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624416" y="1160025"/>
        <a:ext cx="2046022" cy="89383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1F93DD-FD19-4997-8E3A-FD360F986345}">
      <dsp:nvSpPr>
        <dsp:cNvPr id="0" name=""/>
        <dsp:cNvSpPr/>
      </dsp:nvSpPr>
      <dsp:spPr>
        <a:xfrm>
          <a:off x="3227469" y="3397530"/>
          <a:ext cx="1710994" cy="127213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400" kern="1200" dirty="0">
              <a:latin typeface="Times New Roman" pitchFamily="18" charset="0"/>
              <a:cs typeface="Times New Roman" pitchFamily="18" charset="0"/>
            </a:rPr>
            <a:t>Group 1</a:t>
          </a:r>
          <a:endParaRPr lang="zh-CN" altLang="en-US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478038" y="3583829"/>
        <a:ext cx="1209856" cy="899534"/>
      </dsp:txXfrm>
    </dsp:sp>
    <dsp:sp modelId="{F65F9222-530F-485C-A288-9E4EB295882F}">
      <dsp:nvSpPr>
        <dsp:cNvPr id="0" name=""/>
        <dsp:cNvSpPr/>
      </dsp:nvSpPr>
      <dsp:spPr>
        <a:xfrm rot="12637572">
          <a:off x="2657194" y="3571211"/>
          <a:ext cx="587566" cy="557070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B64A01-CFBE-4109-B385-C2A664EABEC9}">
      <dsp:nvSpPr>
        <dsp:cNvPr id="0" name=""/>
        <dsp:cNvSpPr/>
      </dsp:nvSpPr>
      <dsp:spPr>
        <a:xfrm>
          <a:off x="149223" y="2736295"/>
          <a:ext cx="2530731" cy="102476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 kern="1200" dirty="0">
              <a:latin typeface="Times New Roman" pitchFamily="18" charset="0"/>
              <a:cs typeface="Times New Roman" pitchFamily="18" charset="0"/>
            </a:rPr>
            <a:t>Part A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Times New Roman" pitchFamily="18" charset="0"/>
              <a:cs typeface="Times New Roman" pitchFamily="18" charset="0"/>
            </a:rPr>
            <a:t>The </a:t>
          </a:r>
          <a:r>
            <a:rPr lang="en-US" sz="2000" kern="1200" dirty="0">
              <a:latin typeface="Times New Roman" pitchFamily="18" charset="0"/>
              <a:cs typeface="Times New Roman" pitchFamily="18" charset="0"/>
            </a:rPr>
            <a:t>lions can see the </a:t>
          </a:r>
          <a:r>
            <a:rPr lang="en-US" sz="2000" kern="1200" dirty="0" smtClean="0">
              <a:latin typeface="Times New Roman" pitchFamily="18" charset="0"/>
              <a:cs typeface="Times New Roman" pitchFamily="18" charset="0"/>
            </a:rPr>
            <a:t>buffaloes going by.</a:t>
          </a:r>
          <a:endParaRPr lang="zh-CN" altLang="en-US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79237" y="2766309"/>
        <a:ext cx="2470703" cy="964732"/>
      </dsp:txXfrm>
    </dsp:sp>
    <dsp:sp modelId="{AC4632F2-9CF4-49F1-BE79-289BE21EDF18}">
      <dsp:nvSpPr>
        <dsp:cNvPr id="0" name=""/>
        <dsp:cNvSpPr/>
      </dsp:nvSpPr>
      <dsp:spPr>
        <a:xfrm rot="16148376">
          <a:off x="3682354" y="2838764"/>
          <a:ext cx="742101" cy="407229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9557342"/>
            <a:satOff val="-20419"/>
            <a:lumOff val="-852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1E04C2-3AA6-412A-ABA3-424E9718C5E8}">
      <dsp:nvSpPr>
        <dsp:cNvPr id="0" name=""/>
        <dsp:cNvSpPr/>
      </dsp:nvSpPr>
      <dsp:spPr>
        <a:xfrm>
          <a:off x="2764711" y="1516176"/>
          <a:ext cx="2577393" cy="1098371"/>
        </a:xfrm>
        <a:prstGeom prst="roundRect">
          <a:avLst>
            <a:gd name="adj" fmla="val 10000"/>
          </a:avLst>
        </a:prstGeom>
        <a:solidFill>
          <a:schemeClr val="accent5">
            <a:hueOff val="9557342"/>
            <a:satOff val="-20419"/>
            <a:lumOff val="-8529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 kern="1200" dirty="0">
              <a:latin typeface="Times New Roman" pitchFamily="18" charset="0"/>
              <a:cs typeface="Times New Roman" pitchFamily="18" charset="0"/>
            </a:rPr>
            <a:t>Part B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Times New Roman" pitchFamily="18" charset="0"/>
              <a:cs typeface="Times New Roman" pitchFamily="18" charset="0"/>
            </a:rPr>
            <a:t>The </a:t>
          </a:r>
          <a:r>
            <a:rPr lang="en-US" sz="2000" kern="1200" dirty="0">
              <a:latin typeface="Times New Roman" pitchFamily="18" charset="0"/>
              <a:cs typeface="Times New Roman" pitchFamily="18" charset="0"/>
            </a:rPr>
            <a:t>crocodile snapped at the buffalo </a:t>
          </a:r>
          <a:r>
            <a:rPr lang="en-US" sz="2000" kern="1200" dirty="0" smtClean="0">
              <a:latin typeface="Times New Roman" pitchFamily="18" charset="0"/>
              <a:cs typeface="Times New Roman" pitchFamily="18" charset="0"/>
            </a:rPr>
            <a:t>calf.</a:t>
          </a:r>
          <a:endParaRPr lang="zh-CN" altLang="en-US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796881" y="1548346"/>
        <a:ext cx="2513053" cy="1034031"/>
      </dsp:txXfrm>
    </dsp:sp>
    <dsp:sp modelId="{6EB311E8-8DA7-4E1E-9924-23D29A4D79D0}">
      <dsp:nvSpPr>
        <dsp:cNvPr id="0" name=""/>
        <dsp:cNvSpPr/>
      </dsp:nvSpPr>
      <dsp:spPr>
        <a:xfrm rot="19555190">
          <a:off x="4942034" y="3588756"/>
          <a:ext cx="601030" cy="439954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19114684"/>
            <a:satOff val="-40837"/>
            <a:lumOff val="-1705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883599-F3D4-420A-820E-A5A8ACEA3421}">
      <dsp:nvSpPr>
        <dsp:cNvPr id="0" name=""/>
        <dsp:cNvSpPr/>
      </dsp:nvSpPr>
      <dsp:spPr>
        <a:xfrm>
          <a:off x="5508596" y="2668304"/>
          <a:ext cx="2412497" cy="1121111"/>
        </a:xfrm>
        <a:prstGeom prst="roundRect">
          <a:avLst>
            <a:gd name="adj" fmla="val 10000"/>
          </a:avLst>
        </a:prstGeom>
        <a:solidFill>
          <a:schemeClr val="accent5">
            <a:hueOff val="19114684"/>
            <a:satOff val="-40837"/>
            <a:lumOff val="-17059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 kern="1200" dirty="0">
              <a:latin typeface="Times New Roman" pitchFamily="18" charset="0"/>
              <a:cs typeface="Times New Roman" pitchFamily="18" charset="0"/>
            </a:rPr>
            <a:t>Part C 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Times New Roman" pitchFamily="18" charset="0"/>
              <a:cs typeface="Times New Roman" pitchFamily="18" charset="0"/>
            </a:rPr>
            <a:t>The </a:t>
          </a:r>
          <a:r>
            <a:rPr lang="en-US" sz="2000" kern="1200" dirty="0">
              <a:latin typeface="Times New Roman" pitchFamily="18" charset="0"/>
              <a:cs typeface="Times New Roman" pitchFamily="18" charset="0"/>
            </a:rPr>
            <a:t>big buffaloes charged at the </a:t>
          </a:r>
          <a:r>
            <a:rPr lang="en-US" sz="2000" kern="1200" dirty="0" smtClean="0">
              <a:latin typeface="Times New Roman" pitchFamily="18" charset="0"/>
              <a:cs typeface="Times New Roman" pitchFamily="18" charset="0"/>
            </a:rPr>
            <a:t>lions</a:t>
          </a:r>
          <a:endParaRPr lang="zh-CN" altLang="en-US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541432" y="2701140"/>
        <a:ext cx="2346825" cy="10554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017D3D-EFEB-4746-BF5A-7BF6A22695EC}" type="datetimeFigureOut">
              <a:rPr lang="zh-CN" altLang="en-US" smtClean="0"/>
              <a:t>2018/12/19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741CF7-D5E0-4242-9913-C359341E86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4352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741CF7-D5E0-4242-9913-C359341E864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765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2018/12/19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6474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2018/12/19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6446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2018/12/19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86299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2063115" y="630937"/>
            <a:ext cx="5230368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8892" y="1098388"/>
            <a:ext cx="7738814" cy="4394988"/>
          </a:xfrm>
        </p:spPr>
        <p:txBody>
          <a:bodyPr anchor="ctr">
            <a:noAutofit/>
          </a:bodyPr>
          <a:lstStyle>
            <a:lvl1pPr algn="ctr">
              <a:defRPr sz="7500" spc="600" baseline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61284" y="5979197"/>
            <a:ext cx="6034030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500" b="1" i="0" cap="all" spc="300" baseline="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8892" y="6375679"/>
            <a:ext cx="174729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2018/12/19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35249" y="6375679"/>
            <a:ext cx="30861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00414" y="6375679"/>
            <a:ext cx="1747292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327099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2018/12/19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01035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2110979" cy="6858000"/>
          </a:xfrm>
          <a:custGeom>
            <a:avLst/>
            <a:gdLst/>
            <a:ahLst/>
            <a:cxnLst/>
            <a:rect l="0" t="0" r="r" b="b"/>
            <a:pathLst>
              <a:path w="1773" h="4320">
                <a:moveTo>
                  <a:pt x="0" y="0"/>
                </a:moveTo>
                <a:lnTo>
                  <a:pt x="891" y="0"/>
                </a:lnTo>
                <a:lnTo>
                  <a:pt x="906" y="56"/>
                </a:lnTo>
                <a:lnTo>
                  <a:pt x="921" y="111"/>
                </a:lnTo>
                <a:lnTo>
                  <a:pt x="938" y="165"/>
                </a:lnTo>
                <a:lnTo>
                  <a:pt x="957" y="217"/>
                </a:lnTo>
                <a:lnTo>
                  <a:pt x="980" y="266"/>
                </a:lnTo>
                <a:lnTo>
                  <a:pt x="1007" y="312"/>
                </a:lnTo>
                <a:lnTo>
                  <a:pt x="1036" y="351"/>
                </a:lnTo>
                <a:lnTo>
                  <a:pt x="1069" y="387"/>
                </a:lnTo>
                <a:lnTo>
                  <a:pt x="1105" y="422"/>
                </a:lnTo>
                <a:lnTo>
                  <a:pt x="1145" y="456"/>
                </a:lnTo>
                <a:lnTo>
                  <a:pt x="1185" y="487"/>
                </a:lnTo>
                <a:lnTo>
                  <a:pt x="1227" y="520"/>
                </a:lnTo>
                <a:lnTo>
                  <a:pt x="1270" y="551"/>
                </a:lnTo>
                <a:lnTo>
                  <a:pt x="1311" y="584"/>
                </a:lnTo>
                <a:lnTo>
                  <a:pt x="1352" y="617"/>
                </a:lnTo>
                <a:lnTo>
                  <a:pt x="1390" y="651"/>
                </a:lnTo>
                <a:lnTo>
                  <a:pt x="1425" y="687"/>
                </a:lnTo>
                <a:lnTo>
                  <a:pt x="1456" y="725"/>
                </a:lnTo>
                <a:lnTo>
                  <a:pt x="1484" y="765"/>
                </a:lnTo>
                <a:lnTo>
                  <a:pt x="1505" y="808"/>
                </a:lnTo>
                <a:lnTo>
                  <a:pt x="1521" y="856"/>
                </a:lnTo>
                <a:lnTo>
                  <a:pt x="1530" y="907"/>
                </a:lnTo>
                <a:lnTo>
                  <a:pt x="1534" y="960"/>
                </a:lnTo>
                <a:lnTo>
                  <a:pt x="1534" y="1013"/>
                </a:lnTo>
                <a:lnTo>
                  <a:pt x="1530" y="1068"/>
                </a:lnTo>
                <a:lnTo>
                  <a:pt x="1523" y="1125"/>
                </a:lnTo>
                <a:lnTo>
                  <a:pt x="1515" y="1181"/>
                </a:lnTo>
                <a:lnTo>
                  <a:pt x="1508" y="1237"/>
                </a:lnTo>
                <a:lnTo>
                  <a:pt x="1501" y="1293"/>
                </a:lnTo>
                <a:lnTo>
                  <a:pt x="1496" y="1350"/>
                </a:lnTo>
                <a:lnTo>
                  <a:pt x="1494" y="1405"/>
                </a:lnTo>
                <a:lnTo>
                  <a:pt x="1497" y="1458"/>
                </a:lnTo>
                <a:lnTo>
                  <a:pt x="1504" y="1511"/>
                </a:lnTo>
                <a:lnTo>
                  <a:pt x="1517" y="1560"/>
                </a:lnTo>
                <a:lnTo>
                  <a:pt x="1535" y="1610"/>
                </a:lnTo>
                <a:lnTo>
                  <a:pt x="1557" y="1659"/>
                </a:lnTo>
                <a:lnTo>
                  <a:pt x="1583" y="1708"/>
                </a:lnTo>
                <a:lnTo>
                  <a:pt x="1611" y="1757"/>
                </a:lnTo>
                <a:lnTo>
                  <a:pt x="1640" y="1807"/>
                </a:lnTo>
                <a:lnTo>
                  <a:pt x="1669" y="1855"/>
                </a:lnTo>
                <a:lnTo>
                  <a:pt x="1696" y="1905"/>
                </a:lnTo>
                <a:lnTo>
                  <a:pt x="1721" y="1954"/>
                </a:lnTo>
                <a:lnTo>
                  <a:pt x="1742" y="2006"/>
                </a:lnTo>
                <a:lnTo>
                  <a:pt x="1759" y="2057"/>
                </a:lnTo>
                <a:lnTo>
                  <a:pt x="1769" y="2108"/>
                </a:lnTo>
                <a:lnTo>
                  <a:pt x="1773" y="2160"/>
                </a:lnTo>
                <a:lnTo>
                  <a:pt x="1769" y="2212"/>
                </a:lnTo>
                <a:lnTo>
                  <a:pt x="1759" y="2263"/>
                </a:lnTo>
                <a:lnTo>
                  <a:pt x="1742" y="2314"/>
                </a:lnTo>
                <a:lnTo>
                  <a:pt x="1721" y="2366"/>
                </a:lnTo>
                <a:lnTo>
                  <a:pt x="1696" y="2415"/>
                </a:lnTo>
                <a:lnTo>
                  <a:pt x="1669" y="2465"/>
                </a:lnTo>
                <a:lnTo>
                  <a:pt x="1640" y="2513"/>
                </a:lnTo>
                <a:lnTo>
                  <a:pt x="1611" y="2563"/>
                </a:lnTo>
                <a:lnTo>
                  <a:pt x="1583" y="2612"/>
                </a:lnTo>
                <a:lnTo>
                  <a:pt x="1557" y="2661"/>
                </a:lnTo>
                <a:lnTo>
                  <a:pt x="1535" y="2710"/>
                </a:lnTo>
                <a:lnTo>
                  <a:pt x="1517" y="2760"/>
                </a:lnTo>
                <a:lnTo>
                  <a:pt x="1504" y="2809"/>
                </a:lnTo>
                <a:lnTo>
                  <a:pt x="1497" y="2862"/>
                </a:lnTo>
                <a:lnTo>
                  <a:pt x="1494" y="2915"/>
                </a:lnTo>
                <a:lnTo>
                  <a:pt x="1496" y="2970"/>
                </a:lnTo>
                <a:lnTo>
                  <a:pt x="1501" y="3027"/>
                </a:lnTo>
                <a:lnTo>
                  <a:pt x="1508" y="3083"/>
                </a:lnTo>
                <a:lnTo>
                  <a:pt x="1515" y="3139"/>
                </a:lnTo>
                <a:lnTo>
                  <a:pt x="1523" y="3195"/>
                </a:lnTo>
                <a:lnTo>
                  <a:pt x="1530" y="3252"/>
                </a:lnTo>
                <a:lnTo>
                  <a:pt x="1534" y="3307"/>
                </a:lnTo>
                <a:lnTo>
                  <a:pt x="1534" y="3360"/>
                </a:lnTo>
                <a:lnTo>
                  <a:pt x="1530" y="3413"/>
                </a:lnTo>
                <a:lnTo>
                  <a:pt x="1521" y="3464"/>
                </a:lnTo>
                <a:lnTo>
                  <a:pt x="1505" y="3512"/>
                </a:lnTo>
                <a:lnTo>
                  <a:pt x="1484" y="3555"/>
                </a:lnTo>
                <a:lnTo>
                  <a:pt x="1456" y="3595"/>
                </a:lnTo>
                <a:lnTo>
                  <a:pt x="1425" y="3633"/>
                </a:lnTo>
                <a:lnTo>
                  <a:pt x="1390" y="3669"/>
                </a:lnTo>
                <a:lnTo>
                  <a:pt x="1352" y="3703"/>
                </a:lnTo>
                <a:lnTo>
                  <a:pt x="1311" y="3736"/>
                </a:lnTo>
                <a:lnTo>
                  <a:pt x="1270" y="3769"/>
                </a:lnTo>
                <a:lnTo>
                  <a:pt x="1227" y="3800"/>
                </a:lnTo>
                <a:lnTo>
                  <a:pt x="1185" y="3833"/>
                </a:lnTo>
                <a:lnTo>
                  <a:pt x="1145" y="3864"/>
                </a:lnTo>
                <a:lnTo>
                  <a:pt x="1105" y="3898"/>
                </a:lnTo>
                <a:lnTo>
                  <a:pt x="1069" y="3933"/>
                </a:lnTo>
                <a:lnTo>
                  <a:pt x="1036" y="3969"/>
                </a:lnTo>
                <a:lnTo>
                  <a:pt x="1007" y="4008"/>
                </a:lnTo>
                <a:lnTo>
                  <a:pt x="980" y="4054"/>
                </a:lnTo>
                <a:lnTo>
                  <a:pt x="957" y="4103"/>
                </a:lnTo>
                <a:lnTo>
                  <a:pt x="938" y="4155"/>
                </a:lnTo>
                <a:lnTo>
                  <a:pt x="921" y="4209"/>
                </a:lnTo>
                <a:lnTo>
                  <a:pt x="906" y="4264"/>
                </a:lnTo>
                <a:lnTo>
                  <a:pt x="891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2197" y="1073889"/>
            <a:ext cx="6140303" cy="4064627"/>
          </a:xfrm>
        </p:spPr>
        <p:txBody>
          <a:bodyPr anchor="b">
            <a:normAutofit/>
          </a:bodyPr>
          <a:lstStyle>
            <a:lvl1pPr>
              <a:defRPr sz="6300" spc="600" baseline="0">
                <a:solidFill>
                  <a:schemeClr val="tx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2198" y="5159782"/>
            <a:ext cx="5263116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500" b="1" i="0" cap="all" spc="300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427410" y="6375679"/>
            <a:ext cx="1120460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2018/12/19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298" y="6375679"/>
            <a:ext cx="30861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56825" y="6375679"/>
            <a:ext cx="1115675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6" name="Freeform 11"/>
          <p:cNvSpPr/>
          <p:nvPr/>
        </p:nvSpPr>
        <p:spPr bwMode="auto">
          <a:xfrm>
            <a:off x="655786" y="0"/>
            <a:ext cx="1234679" cy="6858000"/>
          </a:xfrm>
          <a:custGeom>
            <a:avLst/>
            <a:gdLst/>
            <a:ahLst/>
            <a:cxnLst/>
            <a:rect l="0" t="0" r="r" b="b"/>
            <a:pathLst>
              <a:path w="1037" h="4320">
                <a:moveTo>
                  <a:pt x="0" y="0"/>
                </a:moveTo>
                <a:lnTo>
                  <a:pt x="171" y="0"/>
                </a:lnTo>
                <a:lnTo>
                  <a:pt x="188" y="55"/>
                </a:lnTo>
                <a:lnTo>
                  <a:pt x="204" y="110"/>
                </a:lnTo>
                <a:lnTo>
                  <a:pt x="220" y="166"/>
                </a:lnTo>
                <a:lnTo>
                  <a:pt x="234" y="223"/>
                </a:lnTo>
                <a:lnTo>
                  <a:pt x="251" y="278"/>
                </a:lnTo>
                <a:lnTo>
                  <a:pt x="269" y="331"/>
                </a:lnTo>
                <a:lnTo>
                  <a:pt x="292" y="381"/>
                </a:lnTo>
                <a:lnTo>
                  <a:pt x="319" y="427"/>
                </a:lnTo>
                <a:lnTo>
                  <a:pt x="349" y="466"/>
                </a:lnTo>
                <a:lnTo>
                  <a:pt x="382" y="503"/>
                </a:lnTo>
                <a:lnTo>
                  <a:pt x="420" y="537"/>
                </a:lnTo>
                <a:lnTo>
                  <a:pt x="460" y="571"/>
                </a:lnTo>
                <a:lnTo>
                  <a:pt x="502" y="603"/>
                </a:lnTo>
                <a:lnTo>
                  <a:pt x="544" y="635"/>
                </a:lnTo>
                <a:lnTo>
                  <a:pt x="587" y="668"/>
                </a:lnTo>
                <a:lnTo>
                  <a:pt x="628" y="700"/>
                </a:lnTo>
                <a:lnTo>
                  <a:pt x="667" y="734"/>
                </a:lnTo>
                <a:lnTo>
                  <a:pt x="703" y="771"/>
                </a:lnTo>
                <a:lnTo>
                  <a:pt x="736" y="808"/>
                </a:lnTo>
                <a:lnTo>
                  <a:pt x="763" y="848"/>
                </a:lnTo>
                <a:lnTo>
                  <a:pt x="786" y="893"/>
                </a:lnTo>
                <a:lnTo>
                  <a:pt x="800" y="937"/>
                </a:lnTo>
                <a:lnTo>
                  <a:pt x="809" y="986"/>
                </a:lnTo>
                <a:lnTo>
                  <a:pt x="813" y="1034"/>
                </a:lnTo>
                <a:lnTo>
                  <a:pt x="812" y="1085"/>
                </a:lnTo>
                <a:lnTo>
                  <a:pt x="808" y="1136"/>
                </a:lnTo>
                <a:lnTo>
                  <a:pt x="803" y="1189"/>
                </a:lnTo>
                <a:lnTo>
                  <a:pt x="796" y="1242"/>
                </a:lnTo>
                <a:lnTo>
                  <a:pt x="788" y="1295"/>
                </a:lnTo>
                <a:lnTo>
                  <a:pt x="782" y="1348"/>
                </a:lnTo>
                <a:lnTo>
                  <a:pt x="778" y="1401"/>
                </a:lnTo>
                <a:lnTo>
                  <a:pt x="775" y="1452"/>
                </a:lnTo>
                <a:lnTo>
                  <a:pt x="778" y="1502"/>
                </a:lnTo>
                <a:lnTo>
                  <a:pt x="784" y="1551"/>
                </a:lnTo>
                <a:lnTo>
                  <a:pt x="797" y="1602"/>
                </a:lnTo>
                <a:lnTo>
                  <a:pt x="817" y="1652"/>
                </a:lnTo>
                <a:lnTo>
                  <a:pt x="841" y="1702"/>
                </a:lnTo>
                <a:lnTo>
                  <a:pt x="868" y="1752"/>
                </a:lnTo>
                <a:lnTo>
                  <a:pt x="896" y="1801"/>
                </a:lnTo>
                <a:lnTo>
                  <a:pt x="926" y="1851"/>
                </a:lnTo>
                <a:lnTo>
                  <a:pt x="953" y="1901"/>
                </a:lnTo>
                <a:lnTo>
                  <a:pt x="980" y="1952"/>
                </a:lnTo>
                <a:lnTo>
                  <a:pt x="1003" y="2003"/>
                </a:lnTo>
                <a:lnTo>
                  <a:pt x="1021" y="2054"/>
                </a:lnTo>
                <a:lnTo>
                  <a:pt x="1031" y="2106"/>
                </a:lnTo>
                <a:lnTo>
                  <a:pt x="1037" y="2160"/>
                </a:lnTo>
                <a:lnTo>
                  <a:pt x="1031" y="2214"/>
                </a:lnTo>
                <a:lnTo>
                  <a:pt x="1021" y="2266"/>
                </a:lnTo>
                <a:lnTo>
                  <a:pt x="1003" y="2317"/>
                </a:lnTo>
                <a:lnTo>
                  <a:pt x="980" y="2368"/>
                </a:lnTo>
                <a:lnTo>
                  <a:pt x="953" y="2419"/>
                </a:lnTo>
                <a:lnTo>
                  <a:pt x="926" y="2469"/>
                </a:lnTo>
                <a:lnTo>
                  <a:pt x="896" y="2519"/>
                </a:lnTo>
                <a:lnTo>
                  <a:pt x="868" y="2568"/>
                </a:lnTo>
                <a:lnTo>
                  <a:pt x="841" y="2618"/>
                </a:lnTo>
                <a:lnTo>
                  <a:pt x="817" y="2668"/>
                </a:lnTo>
                <a:lnTo>
                  <a:pt x="797" y="2718"/>
                </a:lnTo>
                <a:lnTo>
                  <a:pt x="784" y="2769"/>
                </a:lnTo>
                <a:lnTo>
                  <a:pt x="778" y="2818"/>
                </a:lnTo>
                <a:lnTo>
                  <a:pt x="775" y="2868"/>
                </a:lnTo>
                <a:lnTo>
                  <a:pt x="778" y="2919"/>
                </a:lnTo>
                <a:lnTo>
                  <a:pt x="782" y="2972"/>
                </a:lnTo>
                <a:lnTo>
                  <a:pt x="788" y="3025"/>
                </a:lnTo>
                <a:lnTo>
                  <a:pt x="796" y="3078"/>
                </a:lnTo>
                <a:lnTo>
                  <a:pt x="803" y="3131"/>
                </a:lnTo>
                <a:lnTo>
                  <a:pt x="808" y="3184"/>
                </a:lnTo>
                <a:lnTo>
                  <a:pt x="812" y="3235"/>
                </a:lnTo>
                <a:lnTo>
                  <a:pt x="813" y="3286"/>
                </a:lnTo>
                <a:lnTo>
                  <a:pt x="809" y="3334"/>
                </a:lnTo>
                <a:lnTo>
                  <a:pt x="800" y="3383"/>
                </a:lnTo>
                <a:lnTo>
                  <a:pt x="786" y="3427"/>
                </a:lnTo>
                <a:lnTo>
                  <a:pt x="763" y="3472"/>
                </a:lnTo>
                <a:lnTo>
                  <a:pt x="736" y="3512"/>
                </a:lnTo>
                <a:lnTo>
                  <a:pt x="703" y="3549"/>
                </a:lnTo>
                <a:lnTo>
                  <a:pt x="667" y="3586"/>
                </a:lnTo>
                <a:lnTo>
                  <a:pt x="628" y="3620"/>
                </a:lnTo>
                <a:lnTo>
                  <a:pt x="587" y="3652"/>
                </a:lnTo>
                <a:lnTo>
                  <a:pt x="544" y="3685"/>
                </a:lnTo>
                <a:lnTo>
                  <a:pt x="502" y="3717"/>
                </a:lnTo>
                <a:lnTo>
                  <a:pt x="460" y="3749"/>
                </a:lnTo>
                <a:lnTo>
                  <a:pt x="420" y="3783"/>
                </a:lnTo>
                <a:lnTo>
                  <a:pt x="382" y="3817"/>
                </a:lnTo>
                <a:lnTo>
                  <a:pt x="349" y="3854"/>
                </a:lnTo>
                <a:lnTo>
                  <a:pt x="319" y="3893"/>
                </a:lnTo>
                <a:lnTo>
                  <a:pt x="292" y="3939"/>
                </a:lnTo>
                <a:lnTo>
                  <a:pt x="269" y="3989"/>
                </a:lnTo>
                <a:lnTo>
                  <a:pt x="251" y="4042"/>
                </a:lnTo>
                <a:lnTo>
                  <a:pt x="234" y="4097"/>
                </a:lnTo>
                <a:lnTo>
                  <a:pt x="220" y="4154"/>
                </a:lnTo>
                <a:lnTo>
                  <a:pt x="204" y="4210"/>
                </a:lnTo>
                <a:lnTo>
                  <a:pt x="188" y="4265"/>
                </a:lnTo>
                <a:lnTo>
                  <a:pt x="171" y="4320"/>
                </a:lnTo>
                <a:lnTo>
                  <a:pt x="0" y="4320"/>
                </a:lnTo>
                <a:lnTo>
                  <a:pt x="17" y="4278"/>
                </a:lnTo>
                <a:lnTo>
                  <a:pt x="33" y="4232"/>
                </a:lnTo>
                <a:lnTo>
                  <a:pt x="46" y="4183"/>
                </a:lnTo>
                <a:lnTo>
                  <a:pt x="60" y="4131"/>
                </a:lnTo>
                <a:lnTo>
                  <a:pt x="75" y="4075"/>
                </a:lnTo>
                <a:lnTo>
                  <a:pt x="90" y="4019"/>
                </a:lnTo>
                <a:lnTo>
                  <a:pt x="109" y="3964"/>
                </a:lnTo>
                <a:lnTo>
                  <a:pt x="129" y="3909"/>
                </a:lnTo>
                <a:lnTo>
                  <a:pt x="156" y="3855"/>
                </a:lnTo>
                <a:lnTo>
                  <a:pt x="186" y="3804"/>
                </a:lnTo>
                <a:lnTo>
                  <a:pt x="222" y="3756"/>
                </a:lnTo>
                <a:lnTo>
                  <a:pt x="261" y="3713"/>
                </a:lnTo>
                <a:lnTo>
                  <a:pt x="303" y="3672"/>
                </a:lnTo>
                <a:lnTo>
                  <a:pt x="348" y="3634"/>
                </a:lnTo>
                <a:lnTo>
                  <a:pt x="392" y="3599"/>
                </a:lnTo>
                <a:lnTo>
                  <a:pt x="438" y="3565"/>
                </a:lnTo>
                <a:lnTo>
                  <a:pt x="482" y="3531"/>
                </a:lnTo>
                <a:lnTo>
                  <a:pt x="523" y="3499"/>
                </a:lnTo>
                <a:lnTo>
                  <a:pt x="561" y="3466"/>
                </a:lnTo>
                <a:lnTo>
                  <a:pt x="594" y="3434"/>
                </a:lnTo>
                <a:lnTo>
                  <a:pt x="620" y="3400"/>
                </a:lnTo>
                <a:lnTo>
                  <a:pt x="638" y="3367"/>
                </a:lnTo>
                <a:lnTo>
                  <a:pt x="647" y="3336"/>
                </a:lnTo>
                <a:lnTo>
                  <a:pt x="652" y="3302"/>
                </a:lnTo>
                <a:lnTo>
                  <a:pt x="654" y="3265"/>
                </a:lnTo>
                <a:lnTo>
                  <a:pt x="651" y="3224"/>
                </a:lnTo>
                <a:lnTo>
                  <a:pt x="647" y="3181"/>
                </a:lnTo>
                <a:lnTo>
                  <a:pt x="642" y="3137"/>
                </a:lnTo>
                <a:lnTo>
                  <a:pt x="637" y="3091"/>
                </a:lnTo>
                <a:lnTo>
                  <a:pt x="626" y="3021"/>
                </a:lnTo>
                <a:lnTo>
                  <a:pt x="620" y="2952"/>
                </a:lnTo>
                <a:lnTo>
                  <a:pt x="616" y="2881"/>
                </a:lnTo>
                <a:lnTo>
                  <a:pt x="618" y="2809"/>
                </a:lnTo>
                <a:lnTo>
                  <a:pt x="628" y="2737"/>
                </a:lnTo>
                <a:lnTo>
                  <a:pt x="642" y="2681"/>
                </a:lnTo>
                <a:lnTo>
                  <a:pt x="661" y="2626"/>
                </a:lnTo>
                <a:lnTo>
                  <a:pt x="685" y="2574"/>
                </a:lnTo>
                <a:lnTo>
                  <a:pt x="711" y="2521"/>
                </a:lnTo>
                <a:lnTo>
                  <a:pt x="739" y="2472"/>
                </a:lnTo>
                <a:lnTo>
                  <a:pt x="767" y="2423"/>
                </a:lnTo>
                <a:lnTo>
                  <a:pt x="791" y="2381"/>
                </a:lnTo>
                <a:lnTo>
                  <a:pt x="813" y="2342"/>
                </a:lnTo>
                <a:lnTo>
                  <a:pt x="834" y="2303"/>
                </a:lnTo>
                <a:lnTo>
                  <a:pt x="851" y="2265"/>
                </a:lnTo>
                <a:lnTo>
                  <a:pt x="864" y="2228"/>
                </a:lnTo>
                <a:lnTo>
                  <a:pt x="873" y="2194"/>
                </a:lnTo>
                <a:lnTo>
                  <a:pt x="876" y="2160"/>
                </a:lnTo>
                <a:lnTo>
                  <a:pt x="873" y="2126"/>
                </a:lnTo>
                <a:lnTo>
                  <a:pt x="864" y="2092"/>
                </a:lnTo>
                <a:lnTo>
                  <a:pt x="851" y="2055"/>
                </a:lnTo>
                <a:lnTo>
                  <a:pt x="834" y="2017"/>
                </a:lnTo>
                <a:lnTo>
                  <a:pt x="813" y="1978"/>
                </a:lnTo>
                <a:lnTo>
                  <a:pt x="791" y="1939"/>
                </a:lnTo>
                <a:lnTo>
                  <a:pt x="767" y="1897"/>
                </a:lnTo>
                <a:lnTo>
                  <a:pt x="739" y="1848"/>
                </a:lnTo>
                <a:lnTo>
                  <a:pt x="711" y="1799"/>
                </a:lnTo>
                <a:lnTo>
                  <a:pt x="685" y="1746"/>
                </a:lnTo>
                <a:lnTo>
                  <a:pt x="661" y="1694"/>
                </a:lnTo>
                <a:lnTo>
                  <a:pt x="642" y="1639"/>
                </a:lnTo>
                <a:lnTo>
                  <a:pt x="628" y="1583"/>
                </a:lnTo>
                <a:lnTo>
                  <a:pt x="618" y="1511"/>
                </a:lnTo>
                <a:lnTo>
                  <a:pt x="616" y="1439"/>
                </a:lnTo>
                <a:lnTo>
                  <a:pt x="620" y="1368"/>
                </a:lnTo>
                <a:lnTo>
                  <a:pt x="626" y="1299"/>
                </a:lnTo>
                <a:lnTo>
                  <a:pt x="637" y="1229"/>
                </a:lnTo>
                <a:lnTo>
                  <a:pt x="642" y="1183"/>
                </a:lnTo>
                <a:lnTo>
                  <a:pt x="647" y="1139"/>
                </a:lnTo>
                <a:lnTo>
                  <a:pt x="651" y="1096"/>
                </a:lnTo>
                <a:lnTo>
                  <a:pt x="654" y="1055"/>
                </a:lnTo>
                <a:lnTo>
                  <a:pt x="652" y="1018"/>
                </a:lnTo>
                <a:lnTo>
                  <a:pt x="647" y="984"/>
                </a:lnTo>
                <a:lnTo>
                  <a:pt x="638" y="953"/>
                </a:lnTo>
                <a:lnTo>
                  <a:pt x="620" y="920"/>
                </a:lnTo>
                <a:lnTo>
                  <a:pt x="594" y="886"/>
                </a:lnTo>
                <a:lnTo>
                  <a:pt x="561" y="854"/>
                </a:lnTo>
                <a:lnTo>
                  <a:pt x="523" y="822"/>
                </a:lnTo>
                <a:lnTo>
                  <a:pt x="482" y="789"/>
                </a:lnTo>
                <a:lnTo>
                  <a:pt x="438" y="755"/>
                </a:lnTo>
                <a:lnTo>
                  <a:pt x="392" y="721"/>
                </a:lnTo>
                <a:lnTo>
                  <a:pt x="348" y="686"/>
                </a:lnTo>
                <a:lnTo>
                  <a:pt x="303" y="648"/>
                </a:lnTo>
                <a:lnTo>
                  <a:pt x="261" y="607"/>
                </a:lnTo>
                <a:lnTo>
                  <a:pt x="222" y="564"/>
                </a:lnTo>
                <a:lnTo>
                  <a:pt x="186" y="516"/>
                </a:lnTo>
                <a:lnTo>
                  <a:pt x="156" y="465"/>
                </a:lnTo>
                <a:lnTo>
                  <a:pt x="129" y="411"/>
                </a:lnTo>
                <a:lnTo>
                  <a:pt x="109" y="356"/>
                </a:lnTo>
                <a:lnTo>
                  <a:pt x="90" y="301"/>
                </a:lnTo>
                <a:lnTo>
                  <a:pt x="75" y="245"/>
                </a:lnTo>
                <a:lnTo>
                  <a:pt x="60" y="189"/>
                </a:lnTo>
                <a:lnTo>
                  <a:pt x="46" y="137"/>
                </a:lnTo>
                <a:lnTo>
                  <a:pt x="33" y="88"/>
                </a:lnTo>
                <a:lnTo>
                  <a:pt x="17" y="4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110979" cy="6858000"/>
            <a:chOff x="0" y="0"/>
            <a:chExt cx="2110979" cy="6858000"/>
          </a:xfrm>
        </p:grpSpPr>
        <p:sp>
          <p:nvSpPr>
            <p:cNvPr id="9" name="Freeform 8" title="left scallop shape"/>
            <p:cNvSpPr/>
            <p:nvPr/>
          </p:nvSpPr>
          <p:spPr bwMode="auto">
            <a:xfrm>
              <a:off x="0" y="0"/>
              <a:ext cx="2110979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0" name="Freeform 11" title="left scallop inline"/>
            <p:cNvSpPr/>
            <p:nvPr/>
          </p:nvSpPr>
          <p:spPr bwMode="auto">
            <a:xfrm>
              <a:off x="655786" y="0"/>
              <a:ext cx="1234679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1432291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2975" y="2286000"/>
            <a:ext cx="3593592" cy="36195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5846" y="2286000"/>
            <a:ext cx="3593592" cy="36195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2018/12/19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8974134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975" y="381001"/>
            <a:ext cx="7629525" cy="149351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1832" y="2199634"/>
            <a:ext cx="361188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1832" y="2909102"/>
            <a:ext cx="3611880" cy="299639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75398" y="2199634"/>
            <a:ext cx="361188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75398" y="2909102"/>
            <a:ext cx="3611880" cy="299639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2018/12/19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7667204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2018/12/19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91538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2018/12/19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90359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5542359" y="0"/>
            <a:ext cx="3601641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3414" y="457200"/>
            <a:ext cx="2319086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800" b="1" i="0" cap="all" spc="225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788" y="920377"/>
            <a:ext cx="4618814" cy="498512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53414" y="1741336"/>
            <a:ext cx="2319086" cy="416416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400" baseline="0">
                <a:solidFill>
                  <a:schemeClr val="bg2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3789" y="6375679"/>
            <a:ext cx="925016" cy="348462"/>
          </a:xfrm>
        </p:spPr>
        <p:txBody>
          <a:bodyPr/>
          <a:lstStyle/>
          <a:p>
            <a:fld id="{530820CF-B880-4189-942D-D702A7CBA730}" type="datetimeFigureOut">
              <a:rPr lang="zh-CN" altLang="en-US" smtClean="0"/>
              <a:t>2018/12/19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77716" y="6375679"/>
            <a:ext cx="2611634" cy="345796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68261" y="6375679"/>
            <a:ext cx="924342" cy="345796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56876289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2018/12/19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64722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12598" y="1"/>
            <a:ext cx="5516689" cy="685799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5542359" y="0"/>
            <a:ext cx="3601641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3413" y="457200"/>
            <a:ext cx="2319088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800" b="1" i="0" spc="225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53413" y="1741336"/>
            <a:ext cx="2319088" cy="416416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400" baseline="0">
                <a:solidFill>
                  <a:schemeClr val="bg2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4463" y="6375679"/>
            <a:ext cx="924342" cy="348462"/>
          </a:xfrm>
        </p:spPr>
        <p:txBody>
          <a:bodyPr/>
          <a:lstStyle/>
          <a:p>
            <a:fld id="{530820CF-B880-4189-942D-D702A7CBA730}" type="datetimeFigureOut">
              <a:rPr lang="zh-CN" altLang="en-US" smtClean="0"/>
              <a:t>2018/12/19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77716" y="6375679"/>
            <a:ext cx="2611634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56153" y="6375679"/>
            <a:ext cx="947460" cy="345796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624222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2018/12/19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32096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911" y="382386"/>
            <a:ext cx="1771930" cy="560040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2974" y="382386"/>
            <a:ext cx="5809517" cy="560040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2018/12/19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5382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2018/12/19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5359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2018/12/19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7063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2018/12/19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830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2018/12/19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517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2018/12/19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99398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2018/12/19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9174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2018/12/19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0632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2018/12/19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134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08" r:id="rId7"/>
    <p:sldLayoutId id="2147483909" r:id="rId8"/>
    <p:sldLayoutId id="2147483910" r:id="rId9"/>
    <p:sldLayoutId id="2147483911" r:id="rId10"/>
    <p:sldLayoutId id="214748391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38758" y="382385"/>
            <a:ext cx="763374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8758" y="2286002"/>
            <a:ext cx="763374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8758" y="6375679"/>
            <a:ext cx="174729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2018/12/19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75679"/>
            <a:ext cx="30861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6375679"/>
            <a:ext cx="211454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2" name="Rectangle 11"/>
          <p:cNvSpPr/>
          <p:nvPr/>
        </p:nvSpPr>
        <p:spPr>
          <a:xfrm>
            <a:off x="8931402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 title="right edge border"/>
          <p:cNvSpPr/>
          <p:nvPr/>
        </p:nvSpPr>
        <p:spPr>
          <a:xfrm>
            <a:off x="8931402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Freeform 5"/>
          <p:cNvSpPr/>
          <p:nvPr/>
        </p:nvSpPr>
        <p:spPr bwMode="auto">
          <a:xfrm>
            <a:off x="1" y="0"/>
            <a:ext cx="679090" cy="6858000"/>
          </a:xfrm>
          <a:custGeom>
            <a:avLst/>
            <a:gdLst/>
            <a:ahLst/>
            <a:cxnLst/>
            <a:rect l="0" t="0" r="r" b="b"/>
            <a:pathLst>
              <a:path w="211" h="2160">
                <a:moveTo>
                  <a:pt x="155" y="1728"/>
                </a:moveTo>
                <a:cubicBezTo>
                  <a:pt x="155" y="1620"/>
                  <a:pt x="211" y="1620"/>
                  <a:pt x="211" y="1512"/>
                </a:cubicBezTo>
                <a:cubicBezTo>
                  <a:pt x="211" y="1404"/>
                  <a:pt x="155" y="1404"/>
                  <a:pt x="155" y="1296"/>
                </a:cubicBezTo>
                <a:cubicBezTo>
                  <a:pt x="155" y="1188"/>
                  <a:pt x="211" y="1188"/>
                  <a:pt x="211" y="1080"/>
                </a:cubicBezTo>
                <a:cubicBezTo>
                  <a:pt x="211" y="972"/>
                  <a:pt x="155" y="972"/>
                  <a:pt x="155" y="864"/>
                </a:cubicBezTo>
                <a:cubicBezTo>
                  <a:pt x="155" y="756"/>
                  <a:pt x="211" y="756"/>
                  <a:pt x="211" y="648"/>
                </a:cubicBezTo>
                <a:cubicBezTo>
                  <a:pt x="211" y="540"/>
                  <a:pt x="155" y="540"/>
                  <a:pt x="155" y="432"/>
                </a:cubicBezTo>
                <a:cubicBezTo>
                  <a:pt x="155" y="324"/>
                  <a:pt x="211" y="324"/>
                  <a:pt x="211" y="216"/>
                </a:cubicBezTo>
                <a:cubicBezTo>
                  <a:pt x="211" y="108"/>
                  <a:pt x="155" y="108"/>
                  <a:pt x="155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2160"/>
                  <a:pt x="0" y="2160"/>
                  <a:pt x="0" y="2160"/>
                </a:cubicBezTo>
                <a:cubicBezTo>
                  <a:pt x="155" y="2160"/>
                  <a:pt x="155" y="2160"/>
                  <a:pt x="155" y="2160"/>
                </a:cubicBezTo>
                <a:cubicBezTo>
                  <a:pt x="155" y="2052"/>
                  <a:pt x="211" y="2052"/>
                  <a:pt x="211" y="1944"/>
                </a:cubicBezTo>
                <a:cubicBezTo>
                  <a:pt x="211" y="1836"/>
                  <a:pt x="155" y="1836"/>
                  <a:pt x="155" y="1728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27042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6" r:id="rId1"/>
    <p:sldLayoutId id="2147483987" r:id="rId2"/>
    <p:sldLayoutId id="2147483988" r:id="rId3"/>
    <p:sldLayoutId id="2147483989" r:id="rId4"/>
    <p:sldLayoutId id="2147483990" r:id="rId5"/>
    <p:sldLayoutId id="2147483991" r:id="rId6"/>
    <p:sldLayoutId id="2147483992" r:id="rId7"/>
    <p:sldLayoutId id="2147483993" r:id="rId8"/>
    <p:sldLayoutId id="2147483994" r:id="rId9"/>
    <p:sldLayoutId id="2147483995" r:id="rId10"/>
    <p:sldLayoutId id="214748399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5100" kern="1200" cap="all" spc="15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0" pos="594">
          <p15:clr>
            <a:srgbClr val="F26B43"/>
          </p15:clr>
        </p15:guide>
        <p15:guide id="3" pos="5400">
          <p15:clr>
            <a:srgbClr val="F26B43"/>
          </p15:clr>
        </p15:guide>
        <p15:guide id="4" orient="horz" pos="4008">
          <p15:clr>
            <a:srgbClr val="F26B43"/>
          </p15:clr>
        </p15:guide>
        <p15:guide id="5" orient="horz" pos="1440">
          <p15:clr>
            <a:srgbClr val="F26B43"/>
          </p15:clr>
        </p15:guide>
        <p15:guide id="6" orient="horz" pos="3720">
          <p15:clr>
            <a:srgbClr val="F26B43"/>
          </p15:clr>
        </p15:guide>
        <p15:guide id="7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1" y="1412776"/>
            <a:ext cx="3384376" cy="39604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文本框 6">
            <a:extLst>
              <a:ext uri="{FF2B5EF4-FFF2-40B4-BE49-F238E27FC236}">
                <a16:creationId xmlns="" xmlns:a16="http://schemas.microsoft.com/office/drawing/2014/main" id="{50BF75D4-A886-43F0-BD2A-40CEBB8A9534}"/>
              </a:ext>
            </a:extLst>
          </p:cNvPr>
          <p:cNvSpPr txBox="1"/>
          <p:nvPr/>
        </p:nvSpPr>
        <p:spPr>
          <a:xfrm>
            <a:off x="4456139" y="5733927"/>
            <a:ext cx="46558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latin typeface="宋体" pitchFamily="2" charset="-122"/>
                <a:ea typeface="宋体" pitchFamily="2" charset="-122"/>
              </a:rPr>
              <a:t>选自</a:t>
            </a:r>
            <a:r>
              <a:rPr lang="en-US" altLang="zh-CN" sz="3200" b="1" dirty="0" smtClean="0">
                <a:latin typeface="宋体" pitchFamily="2" charset="-122"/>
                <a:ea typeface="宋体" pitchFamily="2" charset="-122"/>
              </a:rPr>
              <a:t>《</a:t>
            </a:r>
            <a:r>
              <a:rPr lang="zh-CN" altLang="en-US" sz="3200" b="1" dirty="0" smtClean="0">
                <a:latin typeface="宋体" pitchFamily="2" charset="-122"/>
                <a:ea typeface="宋体" pitchFamily="2" charset="-122"/>
              </a:rPr>
              <a:t>多维阅读</a:t>
            </a:r>
            <a:r>
              <a:rPr lang="zh-CN" altLang="en-US" sz="3200" b="1" dirty="0" smtClean="0">
                <a:latin typeface="宋体" pitchFamily="2" charset="-122"/>
                <a:ea typeface="宋体" pitchFamily="2" charset="-122"/>
              </a:rPr>
              <a:t>第</a:t>
            </a:r>
            <a:r>
              <a:rPr lang="en-US" altLang="zh-CN" sz="3200" b="1" dirty="0" smtClean="0">
                <a:latin typeface="宋体" pitchFamily="2" charset="-122"/>
                <a:ea typeface="宋体" pitchFamily="2" charset="-122"/>
              </a:rPr>
              <a:t>9</a:t>
            </a:r>
            <a:r>
              <a:rPr lang="zh-CN" altLang="en-US" sz="3200" b="1" dirty="0" smtClean="0">
                <a:latin typeface="宋体" pitchFamily="2" charset="-122"/>
                <a:ea typeface="宋体" pitchFamily="2" charset="-122"/>
              </a:rPr>
              <a:t>级</a:t>
            </a:r>
            <a:r>
              <a:rPr lang="en-US" altLang="zh-CN" sz="3200" b="1" dirty="0" smtClean="0">
                <a:latin typeface="宋体" pitchFamily="2" charset="-122"/>
                <a:ea typeface="宋体" pitchFamily="2" charset="-122"/>
              </a:rPr>
              <a:t>》</a:t>
            </a:r>
            <a:endParaRPr lang="zh-CN" altLang="en-US" sz="3200" b="1" dirty="0">
              <a:latin typeface="宋体" pitchFamily="2" charset="-122"/>
              <a:ea typeface="宋体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565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="" xmlns:a16="http://schemas.microsoft.com/office/drawing/2014/main" id="{F4E8334E-CB9F-443A-9212-EE41261BA4D5}"/>
              </a:ext>
            </a:extLst>
          </p:cNvPr>
          <p:cNvSpPr/>
          <p:nvPr/>
        </p:nvSpPr>
        <p:spPr>
          <a:xfrm>
            <a:off x="1756166" y="312290"/>
            <a:ext cx="6177644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Task </a:t>
            </a:r>
            <a:r>
              <a:rPr lang="en-US" altLang="zh-CN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Jigsaw 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Reading</a:t>
            </a:r>
            <a:endParaRPr lang="zh-CN" alt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图示 7">
            <a:extLst>
              <a:ext uri="{FF2B5EF4-FFF2-40B4-BE49-F238E27FC236}">
                <a16:creationId xmlns="" xmlns:a16="http://schemas.microsoft.com/office/drawing/2014/main" id="{732FFFA8-350A-43F6-934D-1C35EDDD4F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78950149"/>
              </p:ext>
            </p:extLst>
          </p:nvPr>
        </p:nvGraphicFramePr>
        <p:xfrm>
          <a:off x="791580" y="1840807"/>
          <a:ext cx="8106816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矩形: 圆角 12">
            <a:extLst>
              <a:ext uri="{FF2B5EF4-FFF2-40B4-BE49-F238E27FC236}">
                <a16:creationId xmlns="" xmlns:a16="http://schemas.microsoft.com/office/drawing/2014/main" id="{C016B5C9-9414-4416-98DD-69E96FF0421E}"/>
              </a:ext>
            </a:extLst>
          </p:cNvPr>
          <p:cNvSpPr/>
          <p:nvPr/>
        </p:nvSpPr>
        <p:spPr>
          <a:xfrm>
            <a:off x="971600" y="1196752"/>
            <a:ext cx="7776864" cy="18722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Activity 1:</a:t>
            </a:r>
          </a:p>
          <a:p>
            <a:r>
              <a:rPr lang="en-US" altLang="zh-CN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Six </a:t>
            </a: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you make a </a:t>
            </a:r>
            <a:r>
              <a:rPr lang="en-US" altLang="zh-CN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group. There </a:t>
            </a: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</a:t>
            </a:r>
            <a:r>
              <a:rPr lang="en-US" altLang="zh-CN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three </a:t>
            </a: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different parts, </a:t>
            </a:r>
            <a:r>
              <a:rPr lang="en-US" altLang="zh-CN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 </a:t>
            </a: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you choose the same part to </a:t>
            </a:r>
            <a:r>
              <a:rPr lang="en-US" altLang="zh-CN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read.</a:t>
            </a:r>
            <a:endParaRPr lang="en-US" altLang="zh-C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the back of </a:t>
            </a:r>
            <a:r>
              <a:rPr lang="en-US" altLang="zh-CN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paper</a:t>
            </a: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there are some questions to follow.</a:t>
            </a:r>
            <a:endParaRPr lang="zh-CN" alt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0286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="" xmlns:a16="http://schemas.microsoft.com/office/drawing/2014/main" id="{92EB82B1-7BF5-49AF-9616-55AE40793EF8}"/>
              </a:ext>
            </a:extLst>
          </p:cNvPr>
          <p:cNvSpPr/>
          <p:nvPr/>
        </p:nvSpPr>
        <p:spPr>
          <a:xfrm>
            <a:off x="1562708" y="312290"/>
            <a:ext cx="6408712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Task </a:t>
            </a:r>
            <a:r>
              <a:rPr lang="en-US" altLang="zh-CN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Jigsaw 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Reading</a:t>
            </a:r>
            <a:endParaRPr lang="zh-CN" alt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矩形: 圆角 5">
            <a:extLst>
              <a:ext uri="{FF2B5EF4-FFF2-40B4-BE49-F238E27FC236}">
                <a16:creationId xmlns="" xmlns:a16="http://schemas.microsoft.com/office/drawing/2014/main" id="{CE62E88D-AC0F-4DE7-86DE-356A26B5C1E7}"/>
              </a:ext>
            </a:extLst>
          </p:cNvPr>
          <p:cNvSpPr/>
          <p:nvPr/>
        </p:nvSpPr>
        <p:spPr>
          <a:xfrm>
            <a:off x="1403648" y="1916832"/>
            <a:ext cx="7056784" cy="12388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Activity 2:</a:t>
            </a:r>
          </a:p>
          <a:p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Please try to catch some key verbs or verb phrases while reading, and write them down.</a:t>
            </a:r>
            <a:endParaRPr lang="zh-CN" alt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171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="" xmlns:a16="http://schemas.microsoft.com/office/drawing/2014/main" id="{92EB82B1-7BF5-49AF-9616-55AE40793EF8}"/>
              </a:ext>
            </a:extLst>
          </p:cNvPr>
          <p:cNvSpPr/>
          <p:nvPr/>
        </p:nvSpPr>
        <p:spPr>
          <a:xfrm>
            <a:off x="1562708" y="312290"/>
            <a:ext cx="6408712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Task </a:t>
            </a:r>
            <a:r>
              <a:rPr lang="en-US" altLang="zh-CN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Jigsaw 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Reading</a:t>
            </a:r>
            <a:endParaRPr lang="zh-CN" alt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矩形: 圆角 5">
            <a:extLst>
              <a:ext uri="{FF2B5EF4-FFF2-40B4-BE49-F238E27FC236}">
                <a16:creationId xmlns="" xmlns:a16="http://schemas.microsoft.com/office/drawing/2014/main" id="{CE62E88D-AC0F-4DE7-86DE-356A26B5C1E7}"/>
              </a:ext>
            </a:extLst>
          </p:cNvPr>
          <p:cNvSpPr/>
          <p:nvPr/>
        </p:nvSpPr>
        <p:spPr>
          <a:xfrm>
            <a:off x="1615108" y="1772816"/>
            <a:ext cx="6351748" cy="13284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Activity 3:</a:t>
            </a:r>
          </a:p>
          <a:p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Now, let’s share the part you’ve read within the group.</a:t>
            </a:r>
            <a:endParaRPr lang="zh-CN" alt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865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="" xmlns:a16="http://schemas.microsoft.com/office/drawing/2014/main" id="{92EB82B1-7BF5-49AF-9616-55AE40793EF8}"/>
              </a:ext>
            </a:extLst>
          </p:cNvPr>
          <p:cNvSpPr/>
          <p:nvPr/>
        </p:nvSpPr>
        <p:spPr>
          <a:xfrm>
            <a:off x="1562708" y="312290"/>
            <a:ext cx="6408712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Task </a:t>
            </a:r>
            <a:r>
              <a:rPr lang="en-US" altLang="zh-CN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Jigsaw </a:t>
            </a: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Reading</a:t>
            </a:r>
            <a:endParaRPr lang="zh-CN" alt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矩形: 圆角 5">
            <a:extLst>
              <a:ext uri="{FF2B5EF4-FFF2-40B4-BE49-F238E27FC236}">
                <a16:creationId xmlns="" xmlns:a16="http://schemas.microsoft.com/office/drawing/2014/main" id="{CE62E88D-AC0F-4DE7-86DE-356A26B5C1E7}"/>
              </a:ext>
            </a:extLst>
          </p:cNvPr>
          <p:cNvSpPr/>
          <p:nvPr/>
        </p:nvSpPr>
        <p:spPr>
          <a:xfrm>
            <a:off x="1238672" y="2060848"/>
            <a:ext cx="7056784" cy="12417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Activity 4:</a:t>
            </a:r>
          </a:p>
          <a:p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Please try to put the </a:t>
            </a:r>
            <a:r>
              <a:rPr lang="en-US" altLang="zh-CN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three </a:t>
            </a: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parts in the big piece of paper in the correct sequence.</a:t>
            </a:r>
            <a:endParaRPr lang="zh-CN" alt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5858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5">
            <a:extLst>
              <a:ext uri="{FF2B5EF4-FFF2-40B4-BE49-F238E27FC236}">
                <a16:creationId xmlns="" xmlns:a16="http://schemas.microsoft.com/office/drawing/2014/main" id="{2426D747-9BE9-458A-8A87-8F20CD54EC28}"/>
              </a:ext>
            </a:extLst>
          </p:cNvPr>
          <p:cNvSpPr txBox="1"/>
          <p:nvPr/>
        </p:nvSpPr>
        <p:spPr>
          <a:xfrm>
            <a:off x="755576" y="404664"/>
            <a:ext cx="6480720" cy="646331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solidFill>
                  <a:schemeClr val="tx2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Read the whole story by yourself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04" y="1268761"/>
            <a:ext cx="7226179" cy="4936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978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5">
            <a:extLst>
              <a:ext uri="{FF2B5EF4-FFF2-40B4-BE49-F238E27FC236}">
                <a16:creationId xmlns="" xmlns:a16="http://schemas.microsoft.com/office/drawing/2014/main" id="{C601A207-9B5B-458E-A22D-81DFF73B5480}"/>
              </a:ext>
            </a:extLst>
          </p:cNvPr>
          <p:cNvSpPr txBox="1"/>
          <p:nvPr/>
        </p:nvSpPr>
        <p:spPr>
          <a:xfrm>
            <a:off x="755576" y="116632"/>
            <a:ext cx="3998348" cy="646331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solidFill>
                  <a:schemeClr val="tx2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Listen and Read</a:t>
            </a:r>
          </a:p>
        </p:txBody>
      </p:sp>
      <p:grpSp>
        <p:nvGrpSpPr>
          <p:cNvPr id="27" name="组合 26"/>
          <p:cNvGrpSpPr/>
          <p:nvPr/>
        </p:nvGrpSpPr>
        <p:grpSpPr>
          <a:xfrm>
            <a:off x="706778" y="836711"/>
            <a:ext cx="8057857" cy="3888435"/>
            <a:chOff x="650602" y="1196751"/>
            <a:chExt cx="8057857" cy="3888435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602" y="1196752"/>
              <a:ext cx="2556119" cy="1800200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7353" y="1196752"/>
              <a:ext cx="2480275" cy="1800200"/>
            </a:xfrm>
            <a:prstGeom prst="rect">
              <a:avLst/>
            </a:prstGeom>
          </p:spPr>
        </p:pic>
        <p:grpSp>
          <p:nvGrpSpPr>
            <p:cNvPr id="8" name="组合 7"/>
            <p:cNvGrpSpPr/>
            <p:nvPr/>
          </p:nvGrpSpPr>
          <p:grpSpPr>
            <a:xfrm>
              <a:off x="6228184" y="1196751"/>
              <a:ext cx="2480275" cy="1800201"/>
              <a:chOff x="2051720" y="1772815"/>
              <a:chExt cx="5401935" cy="3730725"/>
            </a:xfrm>
          </p:grpSpPr>
          <p:pic>
            <p:nvPicPr>
              <p:cNvPr id="4" name="图片 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51720" y="1772816"/>
                <a:ext cx="2743975" cy="3730724"/>
              </a:xfrm>
              <a:prstGeom prst="rect">
                <a:avLst/>
              </a:prstGeom>
            </p:spPr>
          </p:pic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17490" y="1772815"/>
                <a:ext cx="2736165" cy="3730725"/>
              </a:xfrm>
              <a:prstGeom prst="rect">
                <a:avLst/>
              </a:prstGeom>
            </p:spPr>
          </p:pic>
        </p:grpSp>
        <p:grpSp>
          <p:nvGrpSpPr>
            <p:cNvPr id="11" name="组合 10"/>
            <p:cNvGrpSpPr/>
            <p:nvPr/>
          </p:nvGrpSpPr>
          <p:grpSpPr>
            <a:xfrm>
              <a:off x="650602" y="3284984"/>
              <a:ext cx="2568833" cy="1800201"/>
              <a:chOff x="1547664" y="3284984"/>
              <a:chExt cx="5105977" cy="3521313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47664" y="3284984"/>
                <a:ext cx="2578332" cy="3521313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67944" y="3284985"/>
                <a:ext cx="2585697" cy="3521312"/>
              </a:xfrm>
              <a:prstGeom prst="rect">
                <a:avLst/>
              </a:prstGeom>
            </p:spPr>
          </p:pic>
        </p:grpSp>
        <p:grpSp>
          <p:nvGrpSpPr>
            <p:cNvPr id="14" name="组合 13"/>
            <p:cNvGrpSpPr/>
            <p:nvPr/>
          </p:nvGrpSpPr>
          <p:grpSpPr>
            <a:xfrm>
              <a:off x="3477353" y="3284984"/>
              <a:ext cx="2480275" cy="1800201"/>
              <a:chOff x="1403486" y="620687"/>
              <a:chExt cx="8949925" cy="6198687"/>
            </a:xfrm>
          </p:grpSpPr>
          <p:pic>
            <p:nvPicPr>
              <p:cNvPr id="12" name="图片 1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03486" y="620688"/>
                <a:ext cx="4551692" cy="6198686"/>
              </a:xfrm>
              <a:prstGeom prst="rect">
                <a:avLst/>
              </a:prstGeom>
            </p:spPr>
          </p:pic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07208" y="620687"/>
                <a:ext cx="4546203" cy="6198687"/>
              </a:xfrm>
              <a:prstGeom prst="rect">
                <a:avLst/>
              </a:prstGeom>
            </p:spPr>
          </p:pic>
        </p:grpSp>
        <p:grpSp>
          <p:nvGrpSpPr>
            <p:cNvPr id="17" name="组合 16"/>
            <p:cNvGrpSpPr/>
            <p:nvPr/>
          </p:nvGrpSpPr>
          <p:grpSpPr>
            <a:xfrm>
              <a:off x="6228184" y="3284986"/>
              <a:ext cx="2480275" cy="1800200"/>
              <a:chOff x="637888" y="332656"/>
              <a:chExt cx="9176380" cy="6318309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7888" y="332656"/>
                <a:ext cx="4634300" cy="6311185"/>
              </a:xfrm>
              <a:prstGeom prst="rect">
                <a:avLst/>
              </a:prstGeom>
            </p:spPr>
          </p:pic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67106" y="332657"/>
                <a:ext cx="4647162" cy="6318308"/>
              </a:xfrm>
              <a:prstGeom prst="rect">
                <a:avLst/>
              </a:prstGeom>
            </p:spPr>
          </p:pic>
        </p:grpSp>
      </p:grpSp>
      <p:grpSp>
        <p:nvGrpSpPr>
          <p:cNvPr id="26" name="组合 25"/>
          <p:cNvGrpSpPr/>
          <p:nvPr/>
        </p:nvGrpSpPr>
        <p:grpSpPr>
          <a:xfrm>
            <a:off x="706778" y="5000101"/>
            <a:ext cx="2568833" cy="1800200"/>
            <a:chOff x="1043316" y="419601"/>
            <a:chExt cx="8857276" cy="6117378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316" y="419601"/>
              <a:ext cx="4486569" cy="6117378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1216" y="419601"/>
              <a:ext cx="4499376" cy="61173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81091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35">
            <a:extLst>
              <a:ext uri="{FF2B5EF4-FFF2-40B4-BE49-F238E27FC236}">
                <a16:creationId xmlns="" xmlns:a16="http://schemas.microsoft.com/office/drawing/2014/main" id="{282D67F0-FB74-4CB0-BA5D-3341FF9FC749}"/>
              </a:ext>
            </a:extLst>
          </p:cNvPr>
          <p:cNvSpPr txBox="1"/>
          <p:nvPr/>
        </p:nvSpPr>
        <p:spPr>
          <a:xfrm>
            <a:off x="725050" y="1087869"/>
            <a:ext cx="7678063" cy="646331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solidFill>
                  <a:schemeClr val="tx2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Try to describe the part you </a:t>
            </a:r>
            <a:r>
              <a:rPr lang="en-US" altLang="zh-CN" sz="3600" dirty="0" smtClean="0">
                <a:solidFill>
                  <a:schemeClr val="tx2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like.</a:t>
            </a:r>
            <a:endParaRPr lang="en-US" altLang="zh-CN" sz="3600" dirty="0">
              <a:solidFill>
                <a:schemeClr val="tx2"/>
              </a:solidFill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TextBox 35">
            <a:extLst>
              <a:ext uri="{FF2B5EF4-FFF2-40B4-BE49-F238E27FC236}">
                <a16:creationId xmlns="" xmlns:a16="http://schemas.microsoft.com/office/drawing/2014/main" id="{A24C06E0-E249-4CA4-BB70-147623E1497F}"/>
              </a:ext>
            </a:extLst>
          </p:cNvPr>
          <p:cNvSpPr txBox="1"/>
          <p:nvPr/>
        </p:nvSpPr>
        <p:spPr>
          <a:xfrm>
            <a:off x="725050" y="2852936"/>
            <a:ext cx="7015302" cy="1200329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r>
              <a:rPr lang="en-US" altLang="zh-CN" sz="3600" dirty="0" smtClean="0">
                <a:solidFill>
                  <a:schemeClr val="tx2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Do you have any questions about this book? </a:t>
            </a:r>
            <a:endParaRPr lang="en-US" altLang="zh-CN" sz="3600" dirty="0">
              <a:solidFill>
                <a:schemeClr val="tx2"/>
              </a:solidFill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688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5">
            <a:extLst>
              <a:ext uri="{FF2B5EF4-FFF2-40B4-BE49-F238E27FC236}">
                <a16:creationId xmlns="" xmlns:a16="http://schemas.microsoft.com/office/drawing/2014/main" id="{365C6FDD-ABEE-41CB-9E90-B3AE33F57E93}"/>
              </a:ext>
            </a:extLst>
          </p:cNvPr>
          <p:cNvSpPr txBox="1"/>
          <p:nvPr/>
        </p:nvSpPr>
        <p:spPr>
          <a:xfrm>
            <a:off x="1115389" y="332656"/>
            <a:ext cx="2304256" cy="646331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solidFill>
                  <a:schemeClr val="tx2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Homework</a:t>
            </a:r>
            <a:endParaRPr lang="zh-CN" altLang="en-US" sz="3600" dirty="0">
              <a:solidFill>
                <a:schemeClr val="tx2"/>
              </a:solidFill>
              <a:ea typeface="黑体" pitchFamily="49" charset="-122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="" xmlns:a16="http://schemas.microsoft.com/office/drawing/2014/main" id="{0408FA72-FA91-42CE-8F45-D9DEC4C52D38}"/>
              </a:ext>
            </a:extLst>
          </p:cNvPr>
          <p:cNvSpPr/>
          <p:nvPr/>
        </p:nvSpPr>
        <p:spPr>
          <a:xfrm>
            <a:off x="1115616" y="1826350"/>
            <a:ext cx="7488832" cy="1988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20000"/>
              </a:lnSpc>
              <a:spcAft>
                <a:spcPts val="0"/>
              </a:spcAft>
              <a:buAutoNum type="arabicPeriod"/>
            </a:pPr>
            <a:r>
              <a:rPr lang="en-US" altLang="zh-CN" sz="28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Try to retell one part of the book that you </a:t>
            </a:r>
            <a:r>
              <a:rPr lang="en-US" altLang="zh-CN" sz="28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like.</a:t>
            </a:r>
            <a:endParaRPr lang="en-US" altLang="zh-CN" sz="2800" kern="1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20000"/>
              </a:lnSpc>
              <a:spcAft>
                <a:spcPts val="0"/>
              </a:spcAft>
              <a:buAutoNum type="arabicPeriod"/>
            </a:pPr>
            <a:endParaRPr lang="zh-CN" altLang="zh-CN" sz="2800" kern="100" dirty="0">
              <a:latin typeface="Times New Roman" pitchFamily="18" charset="0"/>
              <a:ea typeface="等线" panose="02010600030101010101" pitchFamily="2" charset="-122"/>
              <a:cs typeface="Times New Roman" pitchFamily="18" charset="0"/>
            </a:endParaRPr>
          </a:p>
          <a:p>
            <a:r>
              <a:rPr lang="en-US" altLang="zh-CN" sz="2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2. Draw the sequence of events that </a:t>
            </a:r>
            <a:r>
              <a:rPr lang="en-US" altLang="zh-CN" sz="28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happened to </a:t>
            </a:r>
            <a:r>
              <a:rPr lang="en-US" altLang="zh-CN" sz="2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the </a:t>
            </a:r>
            <a:r>
              <a:rPr lang="en-US" altLang="zh-CN" sz="28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buffalo calf </a:t>
            </a:r>
            <a:r>
              <a:rPr lang="en-US" altLang="zh-CN" sz="2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by adding captions </a:t>
            </a:r>
            <a:r>
              <a:rPr lang="en-US" altLang="zh-CN" sz="28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to </a:t>
            </a:r>
            <a:r>
              <a:rPr lang="en-US" altLang="zh-CN" sz="28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itchFamily="18" charset="0"/>
              </a:rPr>
              <a:t>each drawing. </a:t>
            </a:r>
            <a:endParaRPr lang="zh-CN" alt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854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="" xmlns:a16="http://schemas.microsoft.com/office/drawing/2014/main" id="{0FEDFDC6-C2EC-4450-8E2B-7C306BA6EA16}"/>
              </a:ext>
            </a:extLst>
          </p:cNvPr>
          <p:cNvSpPr txBox="1"/>
          <p:nvPr/>
        </p:nvSpPr>
        <p:spPr>
          <a:xfrm>
            <a:off x="683568" y="348116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Free Talk</a:t>
            </a:r>
            <a:endParaRPr lang="zh-CN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="" xmlns:a16="http://schemas.microsoft.com/office/drawing/2014/main" id="{655B690E-9BF9-4D11-BAC3-AD9A657D6E2F}"/>
              </a:ext>
            </a:extLst>
          </p:cNvPr>
          <p:cNvSpPr txBox="1"/>
          <p:nvPr/>
        </p:nvSpPr>
        <p:spPr>
          <a:xfrm>
            <a:off x="467544" y="1022277"/>
            <a:ext cx="8532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What’s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your </a:t>
            </a:r>
            <a:r>
              <a:rPr lang="en-US" altLang="zh-C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favourite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animal? Please try to introduce it.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图示 5">
            <a:extLst>
              <a:ext uri="{FF2B5EF4-FFF2-40B4-BE49-F238E27FC236}">
                <a16:creationId xmlns="" xmlns:a16="http://schemas.microsoft.com/office/drawing/2014/main" id="{403CBB68-80A1-4095-BFFB-3693833737E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93892111"/>
              </p:ext>
            </p:extLst>
          </p:nvPr>
        </p:nvGraphicFramePr>
        <p:xfrm>
          <a:off x="539553" y="1669256"/>
          <a:ext cx="8294618" cy="4928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28785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="" xmlns:a16="http://schemas.microsoft.com/office/drawing/2014/main" id="{57F7359B-0BA2-471A-8370-C4E3B9DB3DB6}"/>
              </a:ext>
            </a:extLst>
          </p:cNvPr>
          <p:cNvSpPr txBox="1"/>
          <p:nvPr/>
        </p:nvSpPr>
        <p:spPr>
          <a:xfrm>
            <a:off x="899592" y="332656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Free Talk</a:t>
            </a:r>
            <a:endParaRPr lang="zh-CN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="" xmlns:a16="http://schemas.microsoft.com/office/drawing/2014/main" id="{38969653-09EB-4E7A-87BA-069CA96B49BA}"/>
              </a:ext>
            </a:extLst>
          </p:cNvPr>
          <p:cNvSpPr txBox="1"/>
          <p:nvPr/>
        </p:nvSpPr>
        <p:spPr>
          <a:xfrm>
            <a:off x="934236" y="1124744"/>
            <a:ext cx="79582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 What’s my </a:t>
            </a:r>
            <a:r>
              <a:rPr lang="en-US" altLang="zh-C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favourtie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animal? Please look and guess.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451845" y="2431686"/>
            <a:ext cx="6732240" cy="4120228"/>
            <a:chOff x="939956" y="2549132"/>
            <a:chExt cx="7555972" cy="4120228"/>
          </a:xfrm>
        </p:grpSpPr>
        <p:pic>
          <p:nvPicPr>
            <p:cNvPr id="11" name="图片 10">
              <a:extLst>
                <a:ext uri="{FF2B5EF4-FFF2-40B4-BE49-F238E27FC236}">
                  <a16:creationId xmlns="" xmlns:a16="http://schemas.microsoft.com/office/drawing/2014/main" id="{6ADBA46D-4EE6-4F8F-89F2-465E016D1E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322" b="3628"/>
            <a:stretch/>
          </p:blipFill>
          <p:spPr>
            <a:xfrm>
              <a:off x="939956" y="2549132"/>
              <a:ext cx="4536931" cy="4120228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="" xmlns:a16="http://schemas.microsoft.com/office/drawing/2014/main" id="{241ADC74-7F49-4748-81E3-2972937A5D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750"/>
            <a:stretch/>
          </p:blipFill>
          <p:spPr>
            <a:xfrm>
              <a:off x="5364088" y="2549132"/>
              <a:ext cx="3131840" cy="4120228"/>
            </a:xfrm>
            <a:prstGeom prst="rect">
              <a:avLst/>
            </a:prstGeom>
          </p:spPr>
        </p:pic>
      </p:grpSp>
      <p:sp>
        <p:nvSpPr>
          <p:cNvPr id="16" name="文本框 15">
            <a:extLst>
              <a:ext uri="{FF2B5EF4-FFF2-40B4-BE49-F238E27FC236}">
                <a16:creationId xmlns="" xmlns:a16="http://schemas.microsoft.com/office/drawing/2014/main" id="{D4A1A587-FF98-4181-8071-4024F9A76A6B}"/>
              </a:ext>
            </a:extLst>
          </p:cNvPr>
          <p:cNvSpPr txBox="1"/>
          <p:nvPr/>
        </p:nvSpPr>
        <p:spPr>
          <a:xfrm>
            <a:off x="934236" y="1710877"/>
            <a:ext cx="7310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 What might be the relationship between them? 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矩形: 圆角 17">
            <a:extLst>
              <a:ext uri="{FF2B5EF4-FFF2-40B4-BE49-F238E27FC236}">
                <a16:creationId xmlns="" xmlns:a16="http://schemas.microsoft.com/office/drawing/2014/main" id="{3BF98D4A-4FCC-47F2-8FD8-A6C7CCBD82E5}"/>
              </a:ext>
            </a:extLst>
          </p:cNvPr>
          <p:cNvSpPr/>
          <p:nvPr/>
        </p:nvSpPr>
        <p:spPr>
          <a:xfrm>
            <a:off x="5868145" y="3686796"/>
            <a:ext cx="1656183" cy="5760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buffalo calf</a:t>
            </a:r>
            <a:endParaRPr lang="zh-CN" alt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299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="" xmlns:a16="http://schemas.microsoft.com/office/drawing/2014/main" id="{C32D69BD-8590-4001-9EB9-CCBE003CFBC9}"/>
              </a:ext>
            </a:extLst>
          </p:cNvPr>
          <p:cNvSpPr/>
          <p:nvPr/>
        </p:nvSpPr>
        <p:spPr>
          <a:xfrm>
            <a:off x="5292080" y="2090172"/>
            <a:ext cx="338437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en-US" altLang="zh-CN" sz="28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What can you </a:t>
            </a:r>
            <a:r>
              <a:rPr lang="en-US" altLang="zh-CN" sz="28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see from </a:t>
            </a:r>
            <a:r>
              <a:rPr lang="en-US" altLang="zh-CN" sz="28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the </a:t>
            </a:r>
            <a:r>
              <a:rPr lang="en-US" altLang="zh-CN" sz="28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cover?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endParaRPr lang="en-US" altLang="zh-CN" sz="2800" kern="100" dirty="0" smtClean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n-US" altLang="zh-CN" sz="28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What do you want  to know from the book</a:t>
            </a:r>
            <a:r>
              <a:rPr lang="en-US" altLang="zh-CN" sz="2800" kern="100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?</a:t>
            </a:r>
            <a:endParaRPr lang="zh-CN" altLang="zh-CN" sz="2800" kern="100" dirty="0">
              <a:latin typeface="Times New Roman" pitchFamily="18" charset="0"/>
              <a:ea typeface="等线" panose="02010600030101010101" pitchFamily="2" charset="-122"/>
              <a:cs typeface="Times New Roman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9" y="836712"/>
            <a:ext cx="4419800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694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="" xmlns:a16="http://schemas.microsoft.com/office/drawing/2014/main" id="{8D9BB305-8762-4E1C-9345-A621735024CC}"/>
              </a:ext>
            </a:extLst>
          </p:cNvPr>
          <p:cNvSpPr/>
          <p:nvPr/>
        </p:nvSpPr>
        <p:spPr>
          <a:xfrm>
            <a:off x="827584" y="116632"/>
            <a:ext cx="7776864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Task </a:t>
            </a:r>
            <a:r>
              <a:rPr lang="en-US" altLang="zh-CN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 PP2-5.</a:t>
            </a:r>
            <a:endParaRPr lang="zh-CN" alt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935596" y="1245722"/>
            <a:ext cx="7560840" cy="5328592"/>
            <a:chOff x="602247" y="736335"/>
            <a:chExt cx="8654080" cy="5987060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2247" y="736335"/>
              <a:ext cx="4390993" cy="5987060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0032" y="736335"/>
              <a:ext cx="4396295" cy="59870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1794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986879" y="692696"/>
            <a:ext cx="7560840" cy="5489849"/>
            <a:chOff x="1403648" y="1620699"/>
            <a:chExt cx="6290659" cy="4345822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3648" y="1620699"/>
              <a:ext cx="3191134" cy="4345821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1779" y="1620699"/>
              <a:ext cx="3192528" cy="43458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68814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="" xmlns:a16="http://schemas.microsoft.com/office/drawing/2014/main" id="{8E06961C-FC7F-466D-927C-F9DEA9ECE131}"/>
              </a:ext>
            </a:extLst>
          </p:cNvPr>
          <p:cNvSpPr/>
          <p:nvPr/>
        </p:nvSpPr>
        <p:spPr>
          <a:xfrm>
            <a:off x="827584" y="188640"/>
            <a:ext cx="7776864" cy="106131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Task 1</a:t>
            </a:r>
            <a:r>
              <a:rPr lang="zh-CN" alt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 PP2-5</a:t>
            </a:r>
            <a:endParaRPr lang="zh-CN" alt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矩形: 圆角 4">
            <a:extLst>
              <a:ext uri="{FF2B5EF4-FFF2-40B4-BE49-F238E27FC236}">
                <a16:creationId xmlns="" xmlns:a16="http://schemas.microsoft.com/office/drawing/2014/main" id="{4013417F-E8D3-47EC-8A57-466C34142791}"/>
              </a:ext>
            </a:extLst>
          </p:cNvPr>
          <p:cNvSpPr/>
          <p:nvPr/>
        </p:nvSpPr>
        <p:spPr>
          <a:xfrm>
            <a:off x="539552" y="1556792"/>
            <a:ext cx="8460432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do you know about </a:t>
            </a:r>
            <a:r>
              <a:rPr lang="en-US" altLang="zh-CN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buffalo 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altLang="zh-CN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buffalo 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calf?</a:t>
            </a:r>
            <a:endParaRPr lang="zh-CN" alt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矩形: 圆角 5">
            <a:extLst>
              <a:ext uri="{FF2B5EF4-FFF2-40B4-BE49-F238E27FC236}">
                <a16:creationId xmlns="" xmlns:a16="http://schemas.microsoft.com/office/drawing/2014/main" id="{C094CFFE-B589-450D-BDF7-395FDB28B18A}"/>
              </a:ext>
            </a:extLst>
          </p:cNvPr>
          <p:cNvSpPr/>
          <p:nvPr/>
        </p:nvSpPr>
        <p:spPr>
          <a:xfrm>
            <a:off x="6516216" y="3344190"/>
            <a:ext cx="2225323" cy="163871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sz="2000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Lucky Water Buffalo Calf</a:t>
            </a:r>
            <a:endParaRPr lang="zh-CN" sz="2000" kern="100">
              <a:effectLst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箭头: 左 7">
            <a:extLst>
              <a:ext uri="{FF2B5EF4-FFF2-40B4-BE49-F238E27FC236}">
                <a16:creationId xmlns="" xmlns:a16="http://schemas.microsoft.com/office/drawing/2014/main" id="{AC3AFFEF-DFD7-4863-8FAB-D3BDEFBA5E58}"/>
              </a:ext>
            </a:extLst>
          </p:cNvPr>
          <p:cNvSpPr/>
          <p:nvPr/>
        </p:nvSpPr>
        <p:spPr>
          <a:xfrm>
            <a:off x="6087333" y="4023614"/>
            <a:ext cx="344016" cy="27986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/>
          </a:p>
        </p:txBody>
      </p:sp>
      <p:cxnSp>
        <p:nvCxnSpPr>
          <p:cNvPr id="9" name="直接连接符 8">
            <a:extLst>
              <a:ext uri="{FF2B5EF4-FFF2-40B4-BE49-F238E27FC236}">
                <a16:creationId xmlns="" xmlns:a16="http://schemas.microsoft.com/office/drawing/2014/main" id="{1B613993-6754-4916-9814-74A1445A0806}"/>
              </a:ext>
            </a:extLst>
          </p:cNvPr>
          <p:cNvCxnSpPr>
            <a:cxnSpLocks/>
          </p:cNvCxnSpPr>
          <p:nvPr/>
        </p:nvCxnSpPr>
        <p:spPr>
          <a:xfrm>
            <a:off x="2537633" y="3237917"/>
            <a:ext cx="96501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: 圆角 9">
            <a:extLst>
              <a:ext uri="{FF2B5EF4-FFF2-40B4-BE49-F238E27FC236}">
                <a16:creationId xmlns="" xmlns:a16="http://schemas.microsoft.com/office/drawing/2014/main" id="{AA153163-A13A-49C5-A8FF-167D701B9543}"/>
              </a:ext>
            </a:extLst>
          </p:cNvPr>
          <p:cNvSpPr/>
          <p:nvPr/>
        </p:nvSpPr>
        <p:spPr>
          <a:xfrm>
            <a:off x="946392" y="2776873"/>
            <a:ext cx="1502608" cy="46104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sz="2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Home</a:t>
            </a:r>
            <a:endParaRPr lang="zh-CN" sz="2000" kern="100" dirty="0">
              <a:effectLst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矩形: 圆角 10">
            <a:extLst>
              <a:ext uri="{FF2B5EF4-FFF2-40B4-BE49-F238E27FC236}">
                <a16:creationId xmlns="" xmlns:a16="http://schemas.microsoft.com/office/drawing/2014/main" id="{A09F739B-6A95-49D3-81E9-42C97C9C3EA7}"/>
              </a:ext>
            </a:extLst>
          </p:cNvPr>
          <p:cNvSpPr/>
          <p:nvPr/>
        </p:nvSpPr>
        <p:spPr>
          <a:xfrm>
            <a:off x="946392" y="3502423"/>
            <a:ext cx="1502608" cy="54357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sz="2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Appearance</a:t>
            </a:r>
            <a:endParaRPr lang="zh-CN" sz="2000" kern="100" dirty="0">
              <a:effectLst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矩形: 圆角 11">
            <a:extLst>
              <a:ext uri="{FF2B5EF4-FFF2-40B4-BE49-F238E27FC236}">
                <a16:creationId xmlns="" xmlns:a16="http://schemas.microsoft.com/office/drawing/2014/main" id="{1CE8F00C-BA88-48E1-A809-8E623A94743C}"/>
              </a:ext>
            </a:extLst>
          </p:cNvPr>
          <p:cNvSpPr/>
          <p:nvPr/>
        </p:nvSpPr>
        <p:spPr>
          <a:xfrm>
            <a:off x="4048391" y="3344190"/>
            <a:ext cx="2038942" cy="163871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sz="2000" kern="1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General </a:t>
            </a:r>
            <a:r>
              <a:rPr lang="en-US" sz="2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information about buffaloes </a:t>
            </a:r>
            <a:endParaRPr lang="zh-CN" sz="2000" kern="100" dirty="0">
              <a:effectLst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矩形: 圆角 12">
            <a:extLst>
              <a:ext uri="{FF2B5EF4-FFF2-40B4-BE49-F238E27FC236}">
                <a16:creationId xmlns="" xmlns:a16="http://schemas.microsoft.com/office/drawing/2014/main" id="{87C473B1-2673-4CB8-86E9-326277995207}"/>
              </a:ext>
            </a:extLst>
          </p:cNvPr>
          <p:cNvSpPr/>
          <p:nvPr/>
        </p:nvSpPr>
        <p:spPr>
          <a:xfrm>
            <a:off x="946392" y="5135582"/>
            <a:ext cx="1502608" cy="43916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sz="2000" b="1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…</a:t>
            </a:r>
            <a:endParaRPr lang="zh-CN" sz="2000" kern="100">
              <a:effectLst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14" name="直接连接符 13">
            <a:extLst>
              <a:ext uri="{FF2B5EF4-FFF2-40B4-BE49-F238E27FC236}">
                <a16:creationId xmlns="" xmlns:a16="http://schemas.microsoft.com/office/drawing/2014/main" id="{76AD4EF7-AA1D-45E8-AC3C-40D17053BEE0}"/>
              </a:ext>
            </a:extLst>
          </p:cNvPr>
          <p:cNvCxnSpPr>
            <a:cxnSpLocks/>
          </p:cNvCxnSpPr>
          <p:nvPr/>
        </p:nvCxnSpPr>
        <p:spPr>
          <a:xfrm>
            <a:off x="2535298" y="4046001"/>
            <a:ext cx="99258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: 圆角 15">
            <a:extLst>
              <a:ext uri="{FF2B5EF4-FFF2-40B4-BE49-F238E27FC236}">
                <a16:creationId xmlns="" xmlns:a16="http://schemas.microsoft.com/office/drawing/2014/main" id="{CD055702-D6B6-427D-820D-B5E8D42A2A2E}"/>
              </a:ext>
            </a:extLst>
          </p:cNvPr>
          <p:cNvSpPr/>
          <p:nvPr/>
        </p:nvSpPr>
        <p:spPr>
          <a:xfrm>
            <a:off x="945351" y="4352821"/>
            <a:ext cx="1503649" cy="54357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sz="20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Living style</a:t>
            </a:r>
            <a:endParaRPr lang="zh-CN" sz="2000" kern="100" dirty="0">
              <a:effectLst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17" name="直接连接符 16">
            <a:extLst>
              <a:ext uri="{FF2B5EF4-FFF2-40B4-BE49-F238E27FC236}">
                <a16:creationId xmlns="" xmlns:a16="http://schemas.microsoft.com/office/drawing/2014/main" id="{90170139-88E7-4CB4-A04B-04E49ACD6431}"/>
              </a:ext>
            </a:extLst>
          </p:cNvPr>
          <p:cNvCxnSpPr>
            <a:cxnSpLocks/>
          </p:cNvCxnSpPr>
          <p:nvPr/>
        </p:nvCxnSpPr>
        <p:spPr>
          <a:xfrm>
            <a:off x="2521804" y="4896398"/>
            <a:ext cx="10060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>
            <a:extLst>
              <a:ext uri="{FF2B5EF4-FFF2-40B4-BE49-F238E27FC236}">
                <a16:creationId xmlns="" xmlns:a16="http://schemas.microsoft.com/office/drawing/2014/main" id="{47070142-3EE3-4CF4-809A-94BAE0EE1599}"/>
              </a:ext>
            </a:extLst>
          </p:cNvPr>
          <p:cNvCxnSpPr>
            <a:cxnSpLocks/>
          </p:cNvCxnSpPr>
          <p:nvPr/>
        </p:nvCxnSpPr>
        <p:spPr>
          <a:xfrm>
            <a:off x="2516820" y="5567702"/>
            <a:ext cx="100663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右大括号 39">
            <a:extLst>
              <a:ext uri="{FF2B5EF4-FFF2-40B4-BE49-F238E27FC236}">
                <a16:creationId xmlns="" xmlns:a16="http://schemas.microsoft.com/office/drawing/2014/main" id="{8A25C279-A7F8-400F-9298-B8C50F1207EE}"/>
              </a:ext>
            </a:extLst>
          </p:cNvPr>
          <p:cNvSpPr/>
          <p:nvPr/>
        </p:nvSpPr>
        <p:spPr>
          <a:xfrm>
            <a:off x="3700424" y="2759390"/>
            <a:ext cx="281895" cy="280831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240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84596D0B-3854-48B5-A113-4B7F0216C6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57" t="47706" b="19787"/>
          <a:stretch/>
        </p:blipFill>
        <p:spPr>
          <a:xfrm rot="16200000">
            <a:off x="1482519" y="3015972"/>
            <a:ext cx="1269681" cy="288032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AA93E228-4816-4B91-8D04-14DB488E26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87" y="949450"/>
            <a:ext cx="2787896" cy="120759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869ECA11-2D21-4451-9B1B-7FBE20E66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86" y="2316118"/>
            <a:ext cx="2787897" cy="135667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05F98286-47C6-4755-B112-B2C8A04F23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45" y="5313405"/>
            <a:ext cx="2858738" cy="1336692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="" xmlns:a16="http://schemas.microsoft.com/office/drawing/2014/main" id="{5FBB0328-9791-4D82-8E08-6404BC1B90C1}"/>
              </a:ext>
            </a:extLst>
          </p:cNvPr>
          <p:cNvSpPr txBox="1"/>
          <p:nvPr/>
        </p:nvSpPr>
        <p:spPr>
          <a:xfrm>
            <a:off x="4042597" y="1353190"/>
            <a:ext cx="44761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buffalo calf fell into the river.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="" xmlns:a16="http://schemas.microsoft.com/office/drawing/2014/main" id="{7A5D681F-E9EF-42B6-A549-90729267C132}"/>
              </a:ext>
            </a:extLst>
          </p:cNvPr>
          <p:cNvSpPr txBox="1"/>
          <p:nvPr/>
        </p:nvSpPr>
        <p:spPr>
          <a:xfrm>
            <a:off x="4042598" y="2794401"/>
            <a:ext cx="44761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crocodile and the 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lion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pulled it. 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="" xmlns:a16="http://schemas.microsoft.com/office/drawing/2014/main" id="{2A82BB00-F4B4-4D2A-893B-BA7684D2A75F}"/>
              </a:ext>
            </a:extLst>
          </p:cNvPr>
          <p:cNvSpPr txBox="1"/>
          <p:nvPr/>
        </p:nvSpPr>
        <p:spPr>
          <a:xfrm>
            <a:off x="4042600" y="4256077"/>
            <a:ext cx="44761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lion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got the buffalo calf out. 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="" xmlns:a16="http://schemas.microsoft.com/office/drawing/2014/main" id="{E299AB2B-EC5A-4159-A105-8F99CCE7013A}"/>
              </a:ext>
            </a:extLst>
          </p:cNvPr>
          <p:cNvSpPr txBox="1"/>
          <p:nvPr/>
        </p:nvSpPr>
        <p:spPr>
          <a:xfrm>
            <a:off x="4042599" y="5781696"/>
            <a:ext cx="44761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buffalo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chased the 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lion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away.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矩形: 圆角 23">
            <a:extLst>
              <a:ext uri="{FF2B5EF4-FFF2-40B4-BE49-F238E27FC236}">
                <a16:creationId xmlns="" xmlns:a16="http://schemas.microsoft.com/office/drawing/2014/main" id="{E604FF80-BAE8-433B-8010-9A6C0463C248}"/>
              </a:ext>
            </a:extLst>
          </p:cNvPr>
          <p:cNvSpPr/>
          <p:nvPr/>
        </p:nvSpPr>
        <p:spPr>
          <a:xfrm>
            <a:off x="677199" y="284953"/>
            <a:ext cx="6924458" cy="5078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Activity </a:t>
            </a:r>
            <a:r>
              <a:rPr lang="en-US" altLang="zh-CN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 </a:t>
            </a: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atch </a:t>
            </a: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pictures </a:t>
            </a:r>
            <a:r>
              <a:rPr lang="en-US" altLang="zh-CN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sentences. </a:t>
            </a:r>
            <a:endParaRPr lang="zh-CN" alt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0598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="" xmlns:a16="http://schemas.microsoft.com/office/drawing/2014/main" id="{6D893D2F-0EE9-4288-A593-7C40390FD1D1}"/>
              </a:ext>
            </a:extLst>
          </p:cNvPr>
          <p:cNvGrpSpPr/>
          <p:nvPr/>
        </p:nvGrpSpPr>
        <p:grpSpPr>
          <a:xfrm>
            <a:off x="795941" y="1449781"/>
            <a:ext cx="4476185" cy="1676429"/>
            <a:chOff x="636776" y="2939381"/>
            <a:chExt cx="4476185" cy="1676429"/>
          </a:xfrm>
        </p:grpSpPr>
        <p:pic>
          <p:nvPicPr>
            <p:cNvPr id="6" name="图片 5">
              <a:extLst>
                <a:ext uri="{FF2B5EF4-FFF2-40B4-BE49-F238E27FC236}">
                  <a16:creationId xmlns="" xmlns:a16="http://schemas.microsoft.com/office/drawing/2014/main" id="{84596D0B-3854-48B5-A113-4B7F0216C6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257" t="47706" b="19787"/>
            <a:stretch/>
          </p:blipFill>
          <p:spPr>
            <a:xfrm rot="16200000">
              <a:off x="1764374" y="2134062"/>
              <a:ext cx="1269681" cy="2880320"/>
            </a:xfrm>
            <a:prstGeom prst="rect">
              <a:avLst/>
            </a:prstGeom>
          </p:spPr>
        </p:pic>
        <p:sp>
          <p:nvSpPr>
            <p:cNvPr id="19" name="文本框 18">
              <a:extLst>
                <a:ext uri="{FF2B5EF4-FFF2-40B4-BE49-F238E27FC236}">
                  <a16:creationId xmlns="" xmlns:a16="http://schemas.microsoft.com/office/drawing/2014/main" id="{5FBB0328-9791-4D82-8E08-6404BC1B90C1}"/>
                </a:ext>
              </a:extLst>
            </p:cNvPr>
            <p:cNvSpPr txBox="1"/>
            <p:nvPr/>
          </p:nvSpPr>
          <p:spPr>
            <a:xfrm>
              <a:off x="636776" y="4215700"/>
              <a:ext cx="447618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 buffalo calf fell into the river.</a:t>
              </a:r>
              <a:endPara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组合 1">
            <a:extLst>
              <a:ext uri="{FF2B5EF4-FFF2-40B4-BE49-F238E27FC236}">
                <a16:creationId xmlns="" xmlns:a16="http://schemas.microsoft.com/office/drawing/2014/main" id="{1485A5A1-B85B-48EF-B28D-23F118AB9419}"/>
              </a:ext>
            </a:extLst>
          </p:cNvPr>
          <p:cNvGrpSpPr/>
          <p:nvPr/>
        </p:nvGrpSpPr>
        <p:grpSpPr>
          <a:xfrm>
            <a:off x="4741449" y="1502609"/>
            <a:ext cx="4476185" cy="1578067"/>
            <a:chOff x="636776" y="1070871"/>
            <a:chExt cx="4476185" cy="1578067"/>
          </a:xfrm>
        </p:grpSpPr>
        <p:pic>
          <p:nvPicPr>
            <p:cNvPr id="10" name="图片 9">
              <a:extLst>
                <a:ext uri="{FF2B5EF4-FFF2-40B4-BE49-F238E27FC236}">
                  <a16:creationId xmlns="" xmlns:a16="http://schemas.microsoft.com/office/drawing/2014/main" id="{AA93E228-4816-4B91-8D04-14DB488E2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608" y="1070871"/>
              <a:ext cx="2787896" cy="1207591"/>
            </a:xfrm>
            <a:prstGeom prst="rect">
              <a:avLst/>
            </a:prstGeom>
          </p:spPr>
        </p:pic>
        <p:sp>
          <p:nvSpPr>
            <p:cNvPr id="20" name="文本框 19">
              <a:extLst>
                <a:ext uri="{FF2B5EF4-FFF2-40B4-BE49-F238E27FC236}">
                  <a16:creationId xmlns="" xmlns:a16="http://schemas.microsoft.com/office/drawing/2014/main" id="{7A5D681F-E9EF-42B6-A549-90729267C132}"/>
                </a:ext>
              </a:extLst>
            </p:cNvPr>
            <p:cNvSpPr txBox="1"/>
            <p:nvPr/>
          </p:nvSpPr>
          <p:spPr>
            <a:xfrm>
              <a:off x="636776" y="2248828"/>
              <a:ext cx="447618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 crocodile and the </a:t>
              </a:r>
              <a:r>
                <a:rPr lang="en-US" altLang="zh-CN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lion </a:t>
              </a:r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pulled it. </a:t>
              </a:r>
              <a:endPara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="" xmlns:a16="http://schemas.microsoft.com/office/drawing/2014/main" id="{AB3CCB3B-4182-4387-8309-D6BA5A9E7930}"/>
              </a:ext>
            </a:extLst>
          </p:cNvPr>
          <p:cNvGrpSpPr/>
          <p:nvPr/>
        </p:nvGrpSpPr>
        <p:grpSpPr>
          <a:xfrm>
            <a:off x="805880" y="3689855"/>
            <a:ext cx="4476185" cy="1799914"/>
            <a:chOff x="4572000" y="1085169"/>
            <a:chExt cx="4476185" cy="1799914"/>
          </a:xfrm>
        </p:grpSpPr>
        <p:pic>
          <p:nvPicPr>
            <p:cNvPr id="14" name="图片 13">
              <a:extLst>
                <a:ext uri="{FF2B5EF4-FFF2-40B4-BE49-F238E27FC236}">
                  <a16:creationId xmlns="" xmlns:a16="http://schemas.microsoft.com/office/drawing/2014/main" id="{869ECA11-2D21-4451-9B1B-7FBE20E669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9924" y="1085169"/>
              <a:ext cx="2787897" cy="1356677"/>
            </a:xfrm>
            <a:prstGeom prst="rect">
              <a:avLst/>
            </a:prstGeom>
          </p:spPr>
        </p:pic>
        <p:sp>
          <p:nvSpPr>
            <p:cNvPr id="21" name="文本框 20">
              <a:extLst>
                <a:ext uri="{FF2B5EF4-FFF2-40B4-BE49-F238E27FC236}">
                  <a16:creationId xmlns="" xmlns:a16="http://schemas.microsoft.com/office/drawing/2014/main" id="{2A82BB00-F4B4-4D2A-893B-BA7684D2A75F}"/>
                </a:ext>
              </a:extLst>
            </p:cNvPr>
            <p:cNvSpPr txBox="1"/>
            <p:nvPr/>
          </p:nvSpPr>
          <p:spPr>
            <a:xfrm>
              <a:off x="4572000" y="2484973"/>
              <a:ext cx="447618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 </a:t>
              </a:r>
              <a:r>
                <a:rPr lang="en-US" altLang="zh-CN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lion </a:t>
              </a:r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got the buffalo calf out. </a:t>
              </a:r>
              <a:endPara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="" xmlns:a16="http://schemas.microsoft.com/office/drawing/2014/main" id="{7A1051AD-54A3-41DE-9D58-25A500B823BA}"/>
              </a:ext>
            </a:extLst>
          </p:cNvPr>
          <p:cNvGrpSpPr/>
          <p:nvPr/>
        </p:nvGrpSpPr>
        <p:grpSpPr>
          <a:xfrm>
            <a:off x="4860032" y="3640373"/>
            <a:ext cx="4476185" cy="1849396"/>
            <a:chOff x="4427984" y="3104117"/>
            <a:chExt cx="4476185" cy="1849396"/>
          </a:xfrm>
        </p:grpSpPr>
        <p:pic>
          <p:nvPicPr>
            <p:cNvPr id="18" name="图片 17">
              <a:extLst>
                <a:ext uri="{FF2B5EF4-FFF2-40B4-BE49-F238E27FC236}">
                  <a16:creationId xmlns="" xmlns:a16="http://schemas.microsoft.com/office/drawing/2014/main" id="{05F98286-47C6-4755-B112-B2C8A04F23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6948" y="3104117"/>
              <a:ext cx="2858738" cy="1336692"/>
            </a:xfrm>
            <a:prstGeom prst="rect">
              <a:avLst/>
            </a:prstGeom>
          </p:spPr>
        </p:pic>
        <p:sp>
          <p:nvSpPr>
            <p:cNvPr id="22" name="文本框 21">
              <a:extLst>
                <a:ext uri="{FF2B5EF4-FFF2-40B4-BE49-F238E27FC236}">
                  <a16:creationId xmlns="" xmlns:a16="http://schemas.microsoft.com/office/drawing/2014/main" id="{E299AB2B-EC5A-4159-A105-8F99CCE7013A}"/>
                </a:ext>
              </a:extLst>
            </p:cNvPr>
            <p:cNvSpPr txBox="1"/>
            <p:nvPr/>
          </p:nvSpPr>
          <p:spPr>
            <a:xfrm>
              <a:off x="4427984" y="4553403"/>
              <a:ext cx="447618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 </a:t>
              </a:r>
              <a:r>
                <a:rPr lang="en-US" altLang="zh-CN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buffalo </a:t>
              </a:r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chased the </a:t>
              </a:r>
              <a:r>
                <a:rPr lang="en-US" altLang="zh-CN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lion </a:t>
              </a:r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away.</a:t>
              </a:r>
              <a:endPara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矩形: 圆角 11">
            <a:extLst>
              <a:ext uri="{FF2B5EF4-FFF2-40B4-BE49-F238E27FC236}">
                <a16:creationId xmlns="" xmlns:a16="http://schemas.microsoft.com/office/drawing/2014/main" id="{8D3157B3-F159-4479-BF6A-19800D968FD1}"/>
              </a:ext>
            </a:extLst>
          </p:cNvPr>
          <p:cNvSpPr/>
          <p:nvPr/>
        </p:nvSpPr>
        <p:spPr>
          <a:xfrm>
            <a:off x="780026" y="332656"/>
            <a:ext cx="5123091" cy="7016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Activity </a:t>
            </a:r>
            <a:r>
              <a:rPr lang="en-US" altLang="zh-CN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umber </a:t>
            </a: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these pictures. </a:t>
            </a:r>
            <a:endParaRPr lang="zh-CN" alt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="" xmlns:a16="http://schemas.microsoft.com/office/drawing/2014/main" id="{A31ACF20-81F4-4301-9D99-3CE4C9074CBF}"/>
              </a:ext>
            </a:extLst>
          </p:cNvPr>
          <p:cNvSpPr txBox="1"/>
          <p:nvPr/>
        </p:nvSpPr>
        <p:spPr>
          <a:xfrm>
            <a:off x="3550984" y="1414067"/>
            <a:ext cx="587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="" xmlns:a16="http://schemas.microsoft.com/office/drawing/2014/main" id="{B9FE8FE0-7013-4FFD-A5F1-AC25CAA2EE8F}"/>
              </a:ext>
            </a:extLst>
          </p:cNvPr>
          <p:cNvSpPr txBox="1"/>
          <p:nvPr/>
        </p:nvSpPr>
        <p:spPr>
          <a:xfrm>
            <a:off x="7557391" y="1414066"/>
            <a:ext cx="504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CN" alt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="" xmlns:a16="http://schemas.microsoft.com/office/drawing/2014/main" id="{75D72DF5-3A9E-4899-949A-6347FEC3C63F}"/>
              </a:ext>
            </a:extLst>
          </p:cNvPr>
          <p:cNvSpPr txBox="1"/>
          <p:nvPr/>
        </p:nvSpPr>
        <p:spPr>
          <a:xfrm>
            <a:off x="3387192" y="3721862"/>
            <a:ext cx="504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zh-CN" alt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="" xmlns:a16="http://schemas.microsoft.com/office/drawing/2014/main" id="{B8E01AD2-7EBD-4583-B5A5-854E2B1F0986}"/>
              </a:ext>
            </a:extLst>
          </p:cNvPr>
          <p:cNvSpPr txBox="1"/>
          <p:nvPr/>
        </p:nvSpPr>
        <p:spPr>
          <a:xfrm>
            <a:off x="7535687" y="3689855"/>
            <a:ext cx="504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zh-CN" alt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矩形: 圆角 26">
            <a:extLst>
              <a:ext uri="{FF2B5EF4-FFF2-40B4-BE49-F238E27FC236}">
                <a16:creationId xmlns="" xmlns:a16="http://schemas.microsoft.com/office/drawing/2014/main" id="{CBD7EB23-8E77-4B5A-9AFF-64A300F27F34}"/>
              </a:ext>
            </a:extLst>
          </p:cNvPr>
          <p:cNvSpPr/>
          <p:nvPr/>
        </p:nvSpPr>
        <p:spPr>
          <a:xfrm>
            <a:off x="824869" y="5948786"/>
            <a:ext cx="7215328" cy="7016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Activity </a:t>
            </a:r>
            <a:r>
              <a:rPr lang="en-US" altLang="zh-CN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</a:t>
            </a: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zh-CN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pen </a:t>
            </a: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book and check your answer. </a:t>
            </a:r>
            <a:endParaRPr lang="zh-CN" alt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667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3" grpId="0"/>
      <p:bldP spid="25" grpId="0"/>
      <p:bldP spid="26" grpId="0"/>
      <p:bldP spid="27" grpId="0" animBg="1"/>
    </p:bldLst>
  </p:timing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徽章">
  <a:themeElements>
    <a:clrScheme name="徽章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徽章">
      <a:majorFont>
        <a:latin typeface="Impact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徽章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Badge" id="{71A07785-5930-41D4-9A83-E23602B48E98}" vid="{771EA782-DFA6-45B1-AEA3-661F1715B310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TM02900720[[fn=积分]]</Template>
  <TotalTime>475</TotalTime>
  <Words>436</Words>
  <Application>Microsoft Office PowerPoint</Application>
  <PresentationFormat>全屏显示(4:3)</PresentationFormat>
  <Paragraphs>70</Paragraphs>
  <Slides>17</Slides>
  <Notes>1</Notes>
  <HiddenSlides>0</HiddenSlides>
  <MMClips>0</MMClips>
  <ScaleCrop>false</ScaleCrop>
  <HeadingPairs>
    <vt:vector size="4" baseType="variant">
      <vt:variant>
        <vt:lpstr>主题</vt:lpstr>
      </vt:variant>
      <vt:variant>
        <vt:i4>2</vt:i4>
      </vt:variant>
      <vt:variant>
        <vt:lpstr>幻灯片标题</vt:lpstr>
      </vt:variant>
      <vt:variant>
        <vt:i4>17</vt:i4>
      </vt:variant>
    </vt:vector>
  </HeadingPairs>
  <TitlesOfParts>
    <vt:vector size="19" baseType="lpstr">
      <vt:lpstr>HDOfficeLightV0</vt:lpstr>
      <vt:lpstr>徽章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eveqiao</dc:creator>
  <cp:lastModifiedBy>fltrp</cp:lastModifiedBy>
  <cp:revision>56</cp:revision>
  <dcterms:created xsi:type="dcterms:W3CDTF">2018-08-22T08:20:38Z</dcterms:created>
  <dcterms:modified xsi:type="dcterms:W3CDTF">2018-12-19T05:19:10Z</dcterms:modified>
</cp:coreProperties>
</file>