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4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1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1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5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8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1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0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5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6EC4-BADD-43D6-B5B2-46E7628782BA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9B48-218B-472B-A809-5FBA2EF24A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0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3108" y="1928802"/>
            <a:ext cx="463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Dad?</a:t>
            </a:r>
            <a:endParaRPr lang="zh-CN" alt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28574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黑体" pitchFamily="49" charset="-122"/>
              </a:rPr>
              <a:t>多维阅读 第</a:t>
            </a:r>
            <a:r>
              <a:rPr lang="en-US" altLang="zh-CN" sz="2800" b="1" dirty="0" smtClean="0">
                <a:ea typeface="黑体" pitchFamily="49" charset="-122"/>
              </a:rPr>
              <a:t>3</a:t>
            </a:r>
            <a:r>
              <a:rPr lang="zh-CN" altLang="en-US" sz="2800" b="1" dirty="0" smtClean="0">
                <a:ea typeface="黑体" pitchFamily="49" charset="-122"/>
              </a:rPr>
              <a:t>级</a:t>
            </a:r>
            <a:endParaRPr lang="zh-CN" altLang="en-US" sz="2800" b="1" dirty="0">
              <a:ea typeface="黑体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5072098" cy="3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85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D:\9 读物 新西兰\Package 3 全部\多维第3级\多维阅读第3级-出血不带角线 jpg\12爸爸在哪儿\12爸爸在哪儿_页面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25502"/>
            <a:ext cx="3929090" cy="5332498"/>
          </a:xfrm>
          <a:prstGeom prst="rect">
            <a:avLst/>
          </a:prstGeom>
          <a:noFill/>
        </p:spPr>
      </p:pic>
      <p:pic>
        <p:nvPicPr>
          <p:cNvPr id="6" name="Picture 21" descr="D:\9 读物 新西兰\Package 3 全部\多维第3级\多维阅读第3级-出血不带角线 jpg\12爸爸在哪儿\12爸爸在哪儿_页面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6" y="1525502"/>
            <a:ext cx="3929090" cy="5332498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4" cy="1648336"/>
            <a:chOff x="1386904" y="0"/>
            <a:chExt cx="8103757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616961" y="482617"/>
              <a:ext cx="5801007" cy="4724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Comic Sans MS" panose="030F0702030302020204" pitchFamily="66" charset="0"/>
                </a:rPr>
                <a:t>Where do you think Dad might be?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7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D:\9 读物 新西兰\Package 3 全部\多维第3级\多维阅读第3级-出血不带角线 jpg\12爸爸在哪儿\12爸爸在哪儿_页面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22456"/>
            <a:ext cx="3857652" cy="5235544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357158" y="214290"/>
            <a:ext cx="8533567" cy="1455985"/>
            <a:chOff x="1386904" y="0"/>
            <a:chExt cx="8103757" cy="1340768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340768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26759" y="365414"/>
              <a:ext cx="5981408" cy="4724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Comic Sans MS" panose="030F0702030302020204" pitchFamily="66" charset="0"/>
                </a:rPr>
                <a:t>Do you think Dad has gone to work?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23" descr="D:\9 读物 新西兰\Package 3 全部\多维第3级\多维阅读第3级-出血不带角线 jpg\12爸爸在哪儿\12爸爸在哪儿_页面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22456"/>
            <a:ext cx="3857652" cy="523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8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D:\9 读物 新西兰\Package 3 全部\多维第3级\多维阅读第3级-出血不带角线 jpg\12爸爸在哪儿\12爸爸在哪儿_页面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25502"/>
            <a:ext cx="3929090" cy="5332498"/>
          </a:xfrm>
          <a:prstGeom prst="rect">
            <a:avLst/>
          </a:prstGeom>
          <a:noFill/>
        </p:spPr>
      </p:pic>
      <p:pic>
        <p:nvPicPr>
          <p:cNvPr id="5" name="Picture 25" descr="D:\9 读物 新西兰\Package 3 全部\多维第3级\多维阅读第3级-出血不带角线 jpg\12爸爸在哪儿\12爸爸在哪儿_页面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25502"/>
            <a:ext cx="3929090" cy="5332498"/>
          </a:xfrm>
          <a:prstGeom prst="rect">
            <a:avLst/>
          </a:prstGeom>
          <a:noFill/>
        </p:spPr>
      </p:pic>
      <p:sp>
        <p:nvSpPr>
          <p:cNvPr id="4" name="云形标注 3"/>
          <p:cNvSpPr/>
          <p:nvPr/>
        </p:nvSpPr>
        <p:spPr>
          <a:xfrm>
            <a:off x="500034" y="214290"/>
            <a:ext cx="8318158" cy="1434046"/>
          </a:xfrm>
          <a:prstGeom prst="cloudCallout">
            <a:avLst>
              <a:gd name="adj1" fmla="val -25871"/>
              <a:gd name="adj2" fmla="val 10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85852" y="642918"/>
            <a:ext cx="7346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If you were Mum, what would you feel? 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934" y="332656"/>
            <a:ext cx="7496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Read and complete the story </a:t>
            </a:r>
            <a:r>
              <a:rPr lang="en-US" altLang="zh-CN" sz="4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ap.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2" y="1196752"/>
            <a:ext cx="7459116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972" y="548680"/>
            <a:ext cx="7931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Tell the story to your group members.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01" y="1844824"/>
            <a:ext cx="589770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54868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Discuss: </a:t>
            </a:r>
            <a:r>
              <a:rPr lang="en-US" altLang="zh-CN" sz="2400" b="1" dirty="0">
                <a:latin typeface="Comic Sans MS" panose="030F0702030302020204" pitchFamily="66" charset="0"/>
              </a:rPr>
              <a:t>Do you think Dad was really asleep or just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    </a:t>
            </a: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            pretending</a:t>
            </a:r>
            <a:r>
              <a:rPr lang="en-US" altLang="zh-CN" sz="2400" b="1" dirty="0">
                <a:latin typeface="Comic Sans MS" panose="030F0702030302020204" pitchFamily="66" charset="0"/>
              </a:rPr>
              <a:t>?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5" descr="D:\9 读物 新西兰\Package 3 全部\多维第3级\多维阅读第3级-出血不带角线 jpg\12爸爸在哪儿\12爸爸在哪儿_页面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37204" cy="5072074"/>
          </a:xfrm>
          <a:prstGeom prst="rect">
            <a:avLst/>
          </a:prstGeom>
          <a:noFill/>
        </p:spPr>
      </p:pic>
      <p:pic>
        <p:nvPicPr>
          <p:cNvPr id="5" name="Picture 20" descr="D:\9 读物 新西兰\Package 3 全部\多维第3级\多维阅读第3级-出血不带角线 jpg\12爸爸在哪儿\12爸爸在哪儿_页面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85926"/>
            <a:ext cx="3737204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59" y="1700808"/>
            <a:ext cx="78530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1. </a:t>
            </a:r>
            <a:r>
              <a:rPr lang="en-US" altLang="zh-CN" sz="2800" b="1" dirty="0">
                <a:latin typeface="Comic Sans MS" panose="030F0702030302020204" pitchFamily="66" charset="0"/>
              </a:rPr>
              <a:t>What did Mum and Dad do with the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kids?</a:t>
            </a:r>
            <a:endParaRPr lang="zh-CN" altLang="en-US" sz="2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16471"/>
            <a:ext cx="2964744" cy="2176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462944" y="2593196"/>
            <a:ext cx="69444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Have you played hide and seek with </a:t>
            </a:r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your </a:t>
            </a:r>
            <a:r>
              <a:rPr lang="en-US" altLang="zh-CN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family </a:t>
            </a:r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before?</a:t>
            </a:r>
            <a:endParaRPr lang="zh-CN" altLang="en-US" sz="2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72566" y="3917251"/>
            <a:ext cx="527143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What interesting </a:t>
            </a:r>
            <a:endParaRPr lang="en-US" altLang="zh-CN" sz="2800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activities </a:t>
            </a:r>
            <a:r>
              <a:rPr lang="en-US" altLang="zh-CN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did you have </a:t>
            </a:r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2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with </a:t>
            </a:r>
            <a:r>
              <a:rPr lang="en-US" altLang="zh-CN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your family?</a:t>
            </a:r>
            <a:endParaRPr lang="zh-CN" altLang="en-US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024"/>
            <a:ext cx="1296144" cy="14554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2972" y="548680"/>
            <a:ext cx="3825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Think and answer.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64696" cy="479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907704" y="548680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Be happy with your family!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316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3" y="-5867"/>
            <a:ext cx="9273233" cy="68638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9552" y="177281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Comic Sans MS" panose="030F0702030302020204" pitchFamily="66" charset="0"/>
              </a:rPr>
              <a:t>（</a:t>
            </a:r>
            <a:r>
              <a:rPr lang="en-US" altLang="zh-CN" sz="3200" b="1" dirty="0">
                <a:latin typeface="Comic Sans MS" panose="030F0702030302020204" pitchFamily="66" charset="0"/>
              </a:rPr>
              <a:t>1</a:t>
            </a:r>
            <a:r>
              <a:rPr lang="zh-CN" altLang="zh-CN" sz="3200" b="1" dirty="0">
                <a:latin typeface="Comic Sans MS" panose="030F0702030302020204" pitchFamily="66" charset="0"/>
              </a:rPr>
              <a:t>）</a:t>
            </a:r>
            <a:r>
              <a:rPr lang="en-US" altLang="zh-CN" sz="3200" b="1" dirty="0">
                <a:latin typeface="Comic Sans MS" panose="030F0702030302020204" pitchFamily="66" charset="0"/>
              </a:rPr>
              <a:t>Tell the story “Where is Dad?”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en-US" altLang="zh-CN" sz="3200" b="1" dirty="0" smtClean="0">
                <a:latin typeface="Comic Sans MS" panose="030F0702030302020204" pitchFamily="66" charset="0"/>
              </a:rPr>
              <a:t>      to </a:t>
            </a:r>
            <a:r>
              <a:rPr lang="en-US" altLang="zh-CN" sz="3200" b="1" dirty="0">
                <a:latin typeface="Comic Sans MS" panose="030F0702030302020204" pitchFamily="66" charset="0"/>
              </a:rPr>
              <a:t>your parents.</a:t>
            </a:r>
            <a:endParaRPr lang="zh-CN" altLang="zh-CN" sz="3200" b="1" dirty="0">
              <a:latin typeface="Comic Sans MS" panose="030F0702030302020204" pitchFamily="66" charset="0"/>
            </a:endParaRPr>
          </a:p>
          <a:p>
            <a:endParaRPr lang="en-US" altLang="zh-CN" sz="3200" b="1" dirty="0" smtClean="0">
              <a:latin typeface="Comic Sans MS" panose="030F0702030302020204" pitchFamily="66" charset="0"/>
            </a:endParaRPr>
          </a:p>
          <a:p>
            <a:r>
              <a:rPr lang="zh-CN" altLang="zh-CN" sz="3200" b="1" dirty="0" smtClean="0">
                <a:latin typeface="Comic Sans MS" panose="030F0702030302020204" pitchFamily="66" charset="0"/>
              </a:rPr>
              <a:t>（</a:t>
            </a:r>
            <a:r>
              <a:rPr lang="en-US" altLang="zh-CN" sz="3200" b="1" dirty="0">
                <a:latin typeface="Comic Sans MS" panose="030F0702030302020204" pitchFamily="66" charset="0"/>
              </a:rPr>
              <a:t>2</a:t>
            </a:r>
            <a:r>
              <a:rPr lang="zh-CN" altLang="zh-CN" sz="3200" b="1" dirty="0" smtClean="0">
                <a:latin typeface="Comic Sans MS" panose="030F0702030302020204" pitchFamily="66" charset="0"/>
              </a:rPr>
              <a:t>）</a:t>
            </a:r>
            <a:r>
              <a:rPr lang="en-US" altLang="zh-CN" sz="3200" b="1" dirty="0">
                <a:latin typeface="Comic Sans MS" panose="030F0702030302020204" pitchFamily="66" charset="0"/>
              </a:rPr>
              <a:t>Draw and tell a happy activity </a:t>
            </a:r>
            <a:endParaRPr lang="en-US" altLang="zh-CN" sz="3200" b="1" dirty="0" smtClean="0">
              <a:latin typeface="Comic Sans MS" panose="030F0702030302020204" pitchFamily="66" charset="0"/>
            </a:endParaRPr>
          </a:p>
          <a:p>
            <a:r>
              <a:rPr lang="en-US" altLang="zh-CN" sz="3200" b="1" dirty="0" smtClean="0">
                <a:latin typeface="Comic Sans MS" panose="030F0702030302020204" pitchFamily="66" charset="0"/>
              </a:rPr>
              <a:t>      with </a:t>
            </a:r>
            <a:r>
              <a:rPr lang="en-US" altLang="zh-CN" sz="3200" b="1" dirty="0">
                <a:latin typeface="Comic Sans MS" panose="030F0702030302020204" pitchFamily="66" charset="0"/>
              </a:rPr>
              <a:t>your family.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9832" y="692696"/>
            <a:ext cx="2678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Homework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8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85720" y="1071546"/>
            <a:ext cx="4143404" cy="142876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214414" y="5429264"/>
            <a:ext cx="2428892" cy="785818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">
            <a:extLst>
              <a:ext uri="{FF2B5EF4-FFF2-40B4-BE49-F238E27FC236}">
                <a16:creationId xmlns="" xmlns:a16="http://schemas.microsoft.com/office/drawing/2014/main" id="{6A424610-91D9-5142-8FA8-2931088E4017}"/>
              </a:ext>
            </a:extLst>
          </p:cNvPr>
          <p:cNvSpPr txBox="1"/>
          <p:nvPr/>
        </p:nvSpPr>
        <p:spPr>
          <a:xfrm>
            <a:off x="5174443" y="1000108"/>
            <a:ext cx="336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What’s the title?</a:t>
            </a:r>
            <a:endParaRPr kumimoji="1" lang="zh-CN" altLang="en-US" sz="3600" b="1" dirty="0"/>
          </a:p>
        </p:txBody>
      </p:sp>
      <p:sp>
        <p:nvSpPr>
          <p:cNvPr id="16" name="文本框 3">
            <a:extLst>
              <a:ext uri="{FF2B5EF4-FFF2-40B4-BE49-F238E27FC236}">
                <a16:creationId xmlns="" xmlns:a16="http://schemas.microsoft.com/office/drawing/2014/main" id="{B42B05E3-B3E4-3940-97E5-8F6A45476D32}"/>
              </a:ext>
            </a:extLst>
          </p:cNvPr>
          <p:cNvSpPr txBox="1"/>
          <p:nvPr/>
        </p:nvSpPr>
        <p:spPr>
          <a:xfrm>
            <a:off x="5174443" y="2578136"/>
            <a:ext cx="36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Who’s the writer?</a:t>
            </a:r>
            <a:endParaRPr kumimoji="1" lang="zh-CN" altLang="en-US" sz="3600" b="1" dirty="0"/>
          </a:p>
        </p:txBody>
      </p:sp>
      <p:sp>
        <p:nvSpPr>
          <p:cNvPr id="17" name="文本框 4">
            <a:extLst>
              <a:ext uri="{FF2B5EF4-FFF2-40B4-BE49-F238E27FC236}">
                <a16:creationId xmlns="" xmlns:a16="http://schemas.microsoft.com/office/drawing/2014/main" id="{D34C6C57-84AD-744F-9BB7-AD184E83B91A}"/>
              </a:ext>
            </a:extLst>
          </p:cNvPr>
          <p:cNvSpPr txBox="1"/>
          <p:nvPr/>
        </p:nvSpPr>
        <p:spPr>
          <a:xfrm>
            <a:off x="5174443" y="3948757"/>
            <a:ext cx="35835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/>
              <a:t>What will happen</a:t>
            </a:r>
          </a:p>
          <a:p>
            <a:r>
              <a:rPr kumimoji="1" lang="en-US" altLang="zh-CN" sz="3600" b="1" dirty="0" smtClean="0"/>
              <a:t>to the family in </a:t>
            </a:r>
          </a:p>
          <a:p>
            <a:r>
              <a:rPr kumimoji="1" lang="en-US" altLang="zh-CN" sz="3600" b="1" dirty="0" smtClean="0"/>
              <a:t>the </a:t>
            </a:r>
            <a:r>
              <a:rPr kumimoji="1" lang="en-US" altLang="zh-CN" sz="3600" b="1" dirty="0"/>
              <a:t>book?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09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7453" y="5373216"/>
            <a:ext cx="3142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Where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was Dad?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5974115"/>
            <a:ext cx="4156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atin typeface="Comic Sans MS" panose="030F0702030302020204" pitchFamily="66" charset="0"/>
              </a:rPr>
              <a:t>Where was Dad going?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42817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50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0072" y="814517"/>
            <a:ext cx="3672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Read and Listen.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4" name="Picture 8" descr="D:\9 读物 新西兰\Package 3 全部\多维第3级\多维阅读第3级-出血不带角线 jpg\12爸爸在哪儿\12爸爸在哪儿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635" y="0"/>
            <a:ext cx="1684365" cy="2285993"/>
          </a:xfrm>
          <a:prstGeom prst="rect">
            <a:avLst/>
          </a:prstGeom>
          <a:noFill/>
        </p:spPr>
      </p:pic>
      <p:pic>
        <p:nvPicPr>
          <p:cNvPr id="4105" name="Picture 9" descr="D:\9 读物 新西兰\Package 3 全部\多维第3级\多维阅读第3级-出血不带角线 jpg\12爸爸在哪儿\12爸爸在哪儿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1684365" cy="2285993"/>
          </a:xfrm>
          <a:prstGeom prst="rect">
            <a:avLst/>
          </a:prstGeom>
          <a:noFill/>
        </p:spPr>
      </p:pic>
      <p:pic>
        <p:nvPicPr>
          <p:cNvPr id="4111" name="Picture 15" descr="D:\9 读物 新西兰\Package 3 全部\多维第3级\多维阅读第3级-出血不带角线 jpg\12爸爸在哪儿\12爸爸在哪儿_页面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0" y="2428868"/>
            <a:ext cx="1510076" cy="2049451"/>
          </a:xfrm>
          <a:prstGeom prst="rect">
            <a:avLst/>
          </a:prstGeom>
          <a:noFill/>
        </p:spPr>
      </p:pic>
      <p:pic>
        <p:nvPicPr>
          <p:cNvPr id="4112" name="Picture 16" descr="D:\9 读物 新西兰\Package 3 全部\多维第3级\多维阅读第3级-出血不带角线 jpg\12爸爸在哪儿\12爸爸在哪儿_页面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198" y="2458376"/>
            <a:ext cx="1504712" cy="2042171"/>
          </a:xfrm>
          <a:prstGeom prst="rect">
            <a:avLst/>
          </a:prstGeom>
          <a:noFill/>
        </p:spPr>
      </p:pic>
      <p:pic>
        <p:nvPicPr>
          <p:cNvPr id="4113" name="Picture 17" descr="D:\9 读物 新西兰\Package 3 全部\多维第3级\多维阅读第3级-出血不带角线 jpg\12爸爸在哪儿\12爸爸在哪儿_页面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31590"/>
            <a:ext cx="1524465" cy="2068979"/>
          </a:xfrm>
          <a:prstGeom prst="rect">
            <a:avLst/>
          </a:prstGeom>
          <a:noFill/>
        </p:spPr>
      </p:pic>
      <p:pic>
        <p:nvPicPr>
          <p:cNvPr id="4114" name="Picture 18" descr="D:\9 读物 新西兰\Package 3 全部\多维第3级\多维阅读第3级-出血不带角线 jpg\12爸爸在哪儿\12爸爸在哪儿_页面_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500306"/>
            <a:ext cx="1500166" cy="2036001"/>
          </a:xfrm>
          <a:prstGeom prst="rect">
            <a:avLst/>
          </a:prstGeom>
          <a:noFill/>
        </p:spPr>
      </p:pic>
      <p:pic>
        <p:nvPicPr>
          <p:cNvPr id="4115" name="Picture 19" descr="D:\9 读物 新西兰\Package 3 全部\多维第3级\多维阅读第3级-出血不带角线 jpg\12爸爸在哪儿\12爸爸在哪儿_页面_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500306"/>
            <a:ext cx="1473817" cy="2000241"/>
          </a:xfrm>
          <a:prstGeom prst="rect">
            <a:avLst/>
          </a:prstGeom>
          <a:noFill/>
        </p:spPr>
      </p:pic>
      <p:pic>
        <p:nvPicPr>
          <p:cNvPr id="4110" name="Picture 14" descr="D:\9 读物 新西兰\Package 3 全部\多维第3级\多维阅读第3级-出血不带角线 jpg\12爸爸在哪儿\12爸爸在哪儿_页面_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7838" y="2428868"/>
            <a:ext cx="1510076" cy="2049451"/>
          </a:xfrm>
          <a:prstGeom prst="rect">
            <a:avLst/>
          </a:prstGeom>
          <a:noFill/>
        </p:spPr>
      </p:pic>
      <p:pic>
        <p:nvPicPr>
          <p:cNvPr id="4117" name="Picture 21" descr="D:\9 读物 新西兰\Package 3 全部\多维第3级\多维阅读第3级-出血不带角线 jpg\12爸爸在哪儿\12爸爸在哪儿_页面_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72008"/>
            <a:ext cx="1684364" cy="2285992"/>
          </a:xfrm>
          <a:prstGeom prst="rect">
            <a:avLst/>
          </a:prstGeom>
          <a:noFill/>
        </p:spPr>
      </p:pic>
      <p:pic>
        <p:nvPicPr>
          <p:cNvPr id="4118" name="Picture 22" descr="D:\9 读物 新西兰\Package 3 全部\多维第3级\多维阅读第3级-出血不带角线 jpg\12爸爸在哪儿\12爸爸在哪儿_页面_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4572008"/>
            <a:ext cx="1684364" cy="2285992"/>
          </a:xfrm>
          <a:prstGeom prst="rect">
            <a:avLst/>
          </a:prstGeom>
          <a:noFill/>
        </p:spPr>
      </p:pic>
      <p:pic>
        <p:nvPicPr>
          <p:cNvPr id="4119" name="Picture 23" descr="D:\9 读物 新西兰\Package 3 全部\多维第3级\多维阅读第3级-出血不带角线 jpg\12爸爸在哪儿\12爸爸在哪儿_页面_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4572008"/>
            <a:ext cx="1684364" cy="2285992"/>
          </a:xfrm>
          <a:prstGeom prst="rect">
            <a:avLst/>
          </a:prstGeom>
          <a:noFill/>
        </p:spPr>
      </p:pic>
      <p:pic>
        <p:nvPicPr>
          <p:cNvPr id="4120" name="Picture 24" descr="D:\9 读物 新西兰\Package 3 全部\多维第3级\多维阅读第3级-出血不带角线 jpg\12爸爸在哪儿\12爸爸在哪儿_页面_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4572008"/>
            <a:ext cx="1684364" cy="2285992"/>
          </a:xfrm>
          <a:prstGeom prst="rect">
            <a:avLst/>
          </a:prstGeom>
          <a:noFill/>
        </p:spPr>
      </p:pic>
      <p:pic>
        <p:nvPicPr>
          <p:cNvPr id="4121" name="Picture 25" descr="D:\9 读物 新西兰\Package 3 全部\多维第3级\多维阅读第3级-出血不带角线 jpg\12爸爸在哪儿\12爸爸在哪儿_页面_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12" y="4572008"/>
            <a:ext cx="1684364" cy="2285992"/>
          </a:xfrm>
          <a:prstGeom prst="rect">
            <a:avLst/>
          </a:prstGeom>
          <a:noFill/>
        </p:spPr>
      </p:pic>
      <p:pic>
        <p:nvPicPr>
          <p:cNvPr id="4116" name="Picture 20" descr="D:\9 读物 新西兰\Package 3 全部\多维第3级\多维阅读第3级-出血不带角线 jpg\12爸爸在哪儿\12爸爸在哪儿_页面_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0" y="4572008"/>
            <a:ext cx="168436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7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740" y="2780928"/>
            <a:ext cx="8547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Read again and answer questions.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:\9 读物 新西兰\Package 3 全部\多维第3级\多维阅读第3级-出血不带角线 jpg\12爸爸在哪儿\12爸爸在哪儿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66374"/>
            <a:ext cx="3898975" cy="5291626"/>
          </a:xfrm>
          <a:prstGeom prst="rect">
            <a:avLst/>
          </a:prstGeom>
          <a:noFill/>
        </p:spPr>
      </p:pic>
      <p:pic>
        <p:nvPicPr>
          <p:cNvPr id="6" name="Picture 9" descr="D:\9 读物 新西兰\Package 3 全部\多维第3级\多维阅读第3级-出血不带角线 jpg\12爸爸在哪儿\12爸爸在哪儿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66374"/>
            <a:ext cx="3898975" cy="5291626"/>
          </a:xfrm>
          <a:prstGeom prst="rect">
            <a:avLst/>
          </a:prstGeom>
          <a:noFill/>
        </p:spPr>
      </p:pic>
      <p:sp>
        <p:nvSpPr>
          <p:cNvPr id="3" name="云形标注 2"/>
          <p:cNvSpPr/>
          <p:nvPr/>
        </p:nvSpPr>
        <p:spPr>
          <a:xfrm>
            <a:off x="1142976" y="142852"/>
            <a:ext cx="6732240" cy="1584176"/>
          </a:xfrm>
          <a:prstGeom prst="cloudCallout">
            <a:avLst>
              <a:gd name="adj1" fmla="val -25871"/>
              <a:gd name="adj2" fmla="val 10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36112" y="571480"/>
            <a:ext cx="5589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hat game were they playing?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:\9 读物 新西兰\Package 3 全部\多维第3级\多维阅读第3级-出血不带角线 jpg\12爸爸在哪儿\12爸爸在哪儿_页面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3436"/>
            <a:ext cx="4004294" cy="5434564"/>
          </a:xfrm>
          <a:prstGeom prst="rect">
            <a:avLst/>
          </a:prstGeom>
          <a:noFill/>
        </p:spPr>
      </p:pic>
      <p:sp>
        <p:nvSpPr>
          <p:cNvPr id="3" name="云形标注 2"/>
          <p:cNvSpPr/>
          <p:nvPr/>
        </p:nvSpPr>
        <p:spPr>
          <a:xfrm>
            <a:off x="3428992" y="0"/>
            <a:ext cx="5880972" cy="1340768"/>
          </a:xfrm>
          <a:prstGeom prst="cloudCallout">
            <a:avLst>
              <a:gd name="adj1" fmla="val -25871"/>
              <a:gd name="adj2" fmla="val 10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93872" y="385500"/>
            <a:ext cx="4156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atin typeface="Comic Sans MS" panose="030F0702030302020204" pitchFamily="66" charset="0"/>
              </a:rPr>
              <a:t>Where was Dad going?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15" descr="D:\9 读物 新西兰\Package 3 全部\多维第3级\多维阅读第3级-出血不带角线 jpg\12爸爸在哪儿\12爸爸在哪儿_页面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3436"/>
            <a:ext cx="4004294" cy="543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7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D:\9 读物 新西兰\Package 3 全部\多维第3级\多维阅读第3级-出血不带角线 jpg\12爸爸在哪儿\12爸爸在哪儿_页面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34639"/>
            <a:ext cx="4143404" cy="5623361"/>
          </a:xfrm>
          <a:prstGeom prst="rect">
            <a:avLst/>
          </a:prstGeom>
          <a:noFill/>
        </p:spPr>
      </p:pic>
      <p:pic>
        <p:nvPicPr>
          <p:cNvPr id="7" name="Picture 17" descr="D:\9 读物 新西兰\Package 3 全部\多维第3级\多维阅读第3级-出血不带角线 jpg\12爸爸在哪儿\12爸爸在哪儿_页面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60820"/>
            <a:ext cx="4197796" cy="569718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2051720" y="0"/>
            <a:ext cx="6961092" cy="1340768"/>
            <a:chOff x="2051720" y="0"/>
            <a:chExt cx="6961092" cy="1340768"/>
          </a:xfrm>
        </p:grpSpPr>
        <p:sp>
          <p:nvSpPr>
            <p:cNvPr id="3" name="云形标注 2"/>
            <p:cNvSpPr/>
            <p:nvPr/>
          </p:nvSpPr>
          <p:spPr>
            <a:xfrm>
              <a:off x="2051720" y="0"/>
              <a:ext cx="6961092" cy="1340768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27784" y="408774"/>
              <a:ext cx="62552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Comic Sans MS" panose="030F0702030302020204" pitchFamily="66" charset="0"/>
                </a:rPr>
                <a:t>Where did Mum look for the kids?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D:\9 读物 新西兰\Package 3 全部\多维第3级\多维阅读第3级-出血不带角线 jpg\12爸爸在哪儿\12爸爸在哪儿_页面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22458"/>
            <a:ext cx="3857652" cy="5235542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5" cy="1648336"/>
            <a:chOff x="1386904" y="0"/>
            <a:chExt cx="8103758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544256" y="482617"/>
              <a:ext cx="79464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Comic Sans MS" panose="030F0702030302020204" pitchFamily="66" charset="0"/>
                </a:rPr>
                <a:t>Do you think these are good places to hide?</a:t>
              </a:r>
              <a:endParaRPr lang="zh-CN" alt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19" descr="D:\9 读物 新西兰\Package 3 全部\多维第3级\多维阅读第3级-出血不带角线 jpg\12爸爸在哪儿\12爸爸在哪儿_页面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20" y="1609537"/>
            <a:ext cx="3860079" cy="523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212</Words>
  <Application>Microsoft Office PowerPoint</Application>
  <PresentationFormat>全屏显示(4:3)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bdfx</dc:creator>
  <cp:lastModifiedBy>fltrp</cp:lastModifiedBy>
  <cp:revision>36</cp:revision>
  <dcterms:created xsi:type="dcterms:W3CDTF">2018-08-24T05:18:03Z</dcterms:created>
  <dcterms:modified xsi:type="dcterms:W3CDTF">2018-12-19T03:22:50Z</dcterms:modified>
</cp:coreProperties>
</file>