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5" r:id="rId2"/>
    <p:sldId id="284" r:id="rId3"/>
    <p:sldId id="286" r:id="rId4"/>
    <p:sldId id="287" r:id="rId5"/>
    <p:sldId id="291" r:id="rId6"/>
    <p:sldId id="288" r:id="rId7"/>
    <p:sldId id="289" r:id="rId8"/>
    <p:sldId id="290" r:id="rId9"/>
    <p:sldId id="292" r:id="rId10"/>
    <p:sldId id="293" r:id="rId11"/>
    <p:sldId id="294" r:id="rId12"/>
    <p:sldId id="26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1C75BC"/>
    <a:srgbClr val="000099"/>
    <a:srgbClr val="FC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77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1936-0126-4B19-827D-FC14AB6022AE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4F23A-B445-4766-B800-5CA2484B17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35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9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591" y="243464"/>
            <a:ext cx="9632817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94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933701" y="2844802"/>
            <a:ext cx="3141663" cy="3141663"/>
          </a:xfrm>
          <a:custGeom>
            <a:avLst/>
            <a:gdLst>
              <a:gd name="connsiteX0" fmla="*/ 1570832 w 3141663"/>
              <a:gd name="connsiteY0" fmla="*/ 0 h 3141663"/>
              <a:gd name="connsiteX1" fmla="*/ 3141663 w 3141663"/>
              <a:gd name="connsiteY1" fmla="*/ 1570832 h 3141663"/>
              <a:gd name="connsiteX2" fmla="*/ 1570832 w 3141663"/>
              <a:gd name="connsiteY2" fmla="*/ 3141663 h 3141663"/>
              <a:gd name="connsiteX3" fmla="*/ 0 w 3141663"/>
              <a:gd name="connsiteY3" fmla="*/ 1570832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63" h="3141663">
                <a:moveTo>
                  <a:pt x="1570832" y="0"/>
                </a:moveTo>
                <a:lnTo>
                  <a:pt x="3141663" y="1570832"/>
                </a:lnTo>
                <a:lnTo>
                  <a:pt x="1570832" y="3141663"/>
                </a:lnTo>
                <a:lnTo>
                  <a:pt x="0" y="1570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383214" y="2838450"/>
            <a:ext cx="1512887" cy="1512888"/>
          </a:xfrm>
          <a:custGeom>
            <a:avLst/>
            <a:gdLst>
              <a:gd name="connsiteX0" fmla="*/ 756444 w 1512887"/>
              <a:gd name="connsiteY0" fmla="*/ 0 h 1512888"/>
              <a:gd name="connsiteX1" fmla="*/ 1512887 w 1512887"/>
              <a:gd name="connsiteY1" fmla="*/ 756444 h 1512888"/>
              <a:gd name="connsiteX2" fmla="*/ 756444 w 1512887"/>
              <a:gd name="connsiteY2" fmla="*/ 1512888 h 1512888"/>
              <a:gd name="connsiteX3" fmla="*/ 0 w 1512887"/>
              <a:gd name="connsiteY3" fmla="*/ 756444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7" h="1512888">
                <a:moveTo>
                  <a:pt x="756444" y="0"/>
                </a:moveTo>
                <a:lnTo>
                  <a:pt x="1512887" y="756444"/>
                </a:lnTo>
                <a:lnTo>
                  <a:pt x="756444" y="1512888"/>
                </a:lnTo>
                <a:lnTo>
                  <a:pt x="0" y="75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5383214" y="4487863"/>
            <a:ext cx="1512887" cy="1511300"/>
          </a:xfrm>
          <a:custGeom>
            <a:avLst/>
            <a:gdLst>
              <a:gd name="connsiteX0" fmla="*/ 756444 w 1512887"/>
              <a:gd name="connsiteY0" fmla="*/ 0 h 1511300"/>
              <a:gd name="connsiteX1" fmla="*/ 1512887 w 1512887"/>
              <a:gd name="connsiteY1" fmla="*/ 755650 h 1511300"/>
              <a:gd name="connsiteX2" fmla="*/ 756444 w 1512887"/>
              <a:gd name="connsiteY2" fmla="*/ 1511300 h 1511300"/>
              <a:gd name="connsiteX3" fmla="*/ 0 w 1512887"/>
              <a:gd name="connsiteY3" fmla="*/ 75565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7" h="1511300">
                <a:moveTo>
                  <a:pt x="756444" y="0"/>
                </a:moveTo>
                <a:lnTo>
                  <a:pt x="1512887" y="755650"/>
                </a:lnTo>
                <a:lnTo>
                  <a:pt x="756444" y="1511300"/>
                </a:lnTo>
                <a:lnTo>
                  <a:pt x="0" y="755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197601" y="2844802"/>
            <a:ext cx="3140075" cy="3141663"/>
          </a:xfrm>
          <a:custGeom>
            <a:avLst/>
            <a:gdLst>
              <a:gd name="connsiteX0" fmla="*/ 1570038 w 3140075"/>
              <a:gd name="connsiteY0" fmla="*/ 0 h 3141663"/>
              <a:gd name="connsiteX1" fmla="*/ 3140075 w 3140075"/>
              <a:gd name="connsiteY1" fmla="*/ 1570832 h 3141663"/>
              <a:gd name="connsiteX2" fmla="*/ 1570038 w 3140075"/>
              <a:gd name="connsiteY2" fmla="*/ 3141663 h 3141663"/>
              <a:gd name="connsiteX3" fmla="*/ 0 w 3140075"/>
              <a:gd name="connsiteY3" fmla="*/ 1570832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075" h="3141663">
                <a:moveTo>
                  <a:pt x="1570038" y="0"/>
                </a:moveTo>
                <a:lnTo>
                  <a:pt x="3140075" y="1570832"/>
                </a:lnTo>
                <a:lnTo>
                  <a:pt x="1570038" y="3141663"/>
                </a:lnTo>
                <a:lnTo>
                  <a:pt x="0" y="1570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4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454137" y="1990105"/>
            <a:ext cx="2191992" cy="2191990"/>
          </a:xfrm>
          <a:custGeom>
            <a:avLst/>
            <a:gdLst>
              <a:gd name="connsiteX0" fmla="*/ 1095996 w 2191992"/>
              <a:gd name="connsiteY0" fmla="*/ 0 h 2191990"/>
              <a:gd name="connsiteX1" fmla="*/ 2191992 w 2191992"/>
              <a:gd name="connsiteY1" fmla="*/ 1095995 h 2191990"/>
              <a:gd name="connsiteX2" fmla="*/ 1095996 w 2191992"/>
              <a:gd name="connsiteY2" fmla="*/ 2191990 h 2191990"/>
              <a:gd name="connsiteX3" fmla="*/ 0 w 2191992"/>
              <a:gd name="connsiteY3" fmla="*/ 1095995 h 2191990"/>
              <a:gd name="connsiteX4" fmla="*/ 1095996 w 2191992"/>
              <a:gd name="connsiteY4" fmla="*/ 0 h 21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992" h="2191990">
                <a:moveTo>
                  <a:pt x="1095996" y="0"/>
                </a:moveTo>
                <a:cubicBezTo>
                  <a:pt x="1701298" y="0"/>
                  <a:pt x="2191992" y="490694"/>
                  <a:pt x="2191992" y="1095995"/>
                </a:cubicBezTo>
                <a:cubicBezTo>
                  <a:pt x="2191992" y="1701296"/>
                  <a:pt x="1701298" y="2191990"/>
                  <a:pt x="1095996" y="2191990"/>
                </a:cubicBezTo>
                <a:cubicBezTo>
                  <a:pt x="490694" y="2191990"/>
                  <a:pt x="0" y="1701296"/>
                  <a:pt x="0" y="1095995"/>
                </a:cubicBezTo>
                <a:cubicBezTo>
                  <a:pt x="0" y="490694"/>
                  <a:pt x="490694" y="0"/>
                  <a:pt x="1095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40978" y="1831079"/>
            <a:ext cx="2510046" cy="2510044"/>
          </a:xfrm>
          <a:custGeom>
            <a:avLst/>
            <a:gdLst>
              <a:gd name="connsiteX0" fmla="*/ 1255023 w 2510046"/>
              <a:gd name="connsiteY0" fmla="*/ 0 h 2510044"/>
              <a:gd name="connsiteX1" fmla="*/ 2510046 w 2510046"/>
              <a:gd name="connsiteY1" fmla="*/ 1255022 h 2510044"/>
              <a:gd name="connsiteX2" fmla="*/ 1255023 w 2510046"/>
              <a:gd name="connsiteY2" fmla="*/ 2510044 h 2510044"/>
              <a:gd name="connsiteX3" fmla="*/ 0 w 2510046"/>
              <a:gd name="connsiteY3" fmla="*/ 1255022 h 2510044"/>
              <a:gd name="connsiteX4" fmla="*/ 1255023 w 2510046"/>
              <a:gd name="connsiteY4" fmla="*/ 0 h 251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46" h="2510044">
                <a:moveTo>
                  <a:pt x="1255023" y="0"/>
                </a:moveTo>
                <a:cubicBezTo>
                  <a:pt x="1948153" y="0"/>
                  <a:pt x="2510046" y="561892"/>
                  <a:pt x="2510046" y="1255022"/>
                </a:cubicBezTo>
                <a:cubicBezTo>
                  <a:pt x="2510046" y="1948152"/>
                  <a:pt x="1948153" y="2510044"/>
                  <a:pt x="1255023" y="2510044"/>
                </a:cubicBezTo>
                <a:cubicBezTo>
                  <a:pt x="561893" y="2510044"/>
                  <a:pt x="0" y="1948152"/>
                  <a:pt x="0" y="1255022"/>
                </a:cubicBezTo>
                <a:cubicBezTo>
                  <a:pt x="0" y="561892"/>
                  <a:pt x="561893" y="0"/>
                  <a:pt x="12550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45872" y="1990105"/>
            <a:ext cx="2191992" cy="2191990"/>
          </a:xfrm>
          <a:custGeom>
            <a:avLst/>
            <a:gdLst>
              <a:gd name="connsiteX0" fmla="*/ 1095996 w 2191992"/>
              <a:gd name="connsiteY0" fmla="*/ 0 h 2191990"/>
              <a:gd name="connsiteX1" fmla="*/ 2191992 w 2191992"/>
              <a:gd name="connsiteY1" fmla="*/ 1095995 h 2191990"/>
              <a:gd name="connsiteX2" fmla="*/ 1095996 w 2191992"/>
              <a:gd name="connsiteY2" fmla="*/ 2191990 h 2191990"/>
              <a:gd name="connsiteX3" fmla="*/ 0 w 2191992"/>
              <a:gd name="connsiteY3" fmla="*/ 1095995 h 2191990"/>
              <a:gd name="connsiteX4" fmla="*/ 1095996 w 2191992"/>
              <a:gd name="connsiteY4" fmla="*/ 0 h 21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992" h="2191990">
                <a:moveTo>
                  <a:pt x="1095996" y="0"/>
                </a:moveTo>
                <a:cubicBezTo>
                  <a:pt x="1701298" y="0"/>
                  <a:pt x="2191992" y="490694"/>
                  <a:pt x="2191992" y="1095995"/>
                </a:cubicBezTo>
                <a:cubicBezTo>
                  <a:pt x="2191992" y="1701296"/>
                  <a:pt x="1701298" y="2191990"/>
                  <a:pt x="1095996" y="2191990"/>
                </a:cubicBezTo>
                <a:cubicBezTo>
                  <a:pt x="490694" y="2191990"/>
                  <a:pt x="0" y="1701296"/>
                  <a:pt x="0" y="1095995"/>
                </a:cubicBezTo>
                <a:cubicBezTo>
                  <a:pt x="0" y="490694"/>
                  <a:pt x="490694" y="0"/>
                  <a:pt x="1095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0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66903" y="1554400"/>
            <a:ext cx="3236782" cy="4498744"/>
          </a:xfrm>
          <a:custGeom>
            <a:avLst/>
            <a:gdLst>
              <a:gd name="connsiteX0" fmla="*/ 2873925 w 3236782"/>
              <a:gd name="connsiteY0" fmla="*/ 986969 h 4498744"/>
              <a:gd name="connsiteX1" fmla="*/ 3236782 w 3236782"/>
              <a:gd name="connsiteY1" fmla="*/ 1349826 h 4498744"/>
              <a:gd name="connsiteX2" fmla="*/ 3236782 w 3236782"/>
              <a:gd name="connsiteY2" fmla="*/ 3892666 h 4498744"/>
              <a:gd name="connsiteX3" fmla="*/ 2873925 w 3236782"/>
              <a:gd name="connsiteY3" fmla="*/ 4255523 h 4498744"/>
              <a:gd name="connsiteX4" fmla="*/ 2511068 w 3236782"/>
              <a:gd name="connsiteY4" fmla="*/ 3892666 h 4498744"/>
              <a:gd name="connsiteX5" fmla="*/ 2511068 w 3236782"/>
              <a:gd name="connsiteY5" fmla="*/ 1349826 h 4498744"/>
              <a:gd name="connsiteX6" fmla="*/ 2873925 w 3236782"/>
              <a:gd name="connsiteY6" fmla="*/ 986969 h 4498744"/>
              <a:gd name="connsiteX7" fmla="*/ 1199880 w 3236782"/>
              <a:gd name="connsiteY7" fmla="*/ 907240 h 4498744"/>
              <a:gd name="connsiteX8" fmla="*/ 1562737 w 3236782"/>
              <a:gd name="connsiteY8" fmla="*/ 1270097 h 4498744"/>
              <a:gd name="connsiteX9" fmla="*/ 1562737 w 3236782"/>
              <a:gd name="connsiteY9" fmla="*/ 4135887 h 4498744"/>
              <a:gd name="connsiteX10" fmla="*/ 1199880 w 3236782"/>
              <a:gd name="connsiteY10" fmla="*/ 4498744 h 4498744"/>
              <a:gd name="connsiteX11" fmla="*/ 837023 w 3236782"/>
              <a:gd name="connsiteY11" fmla="*/ 4135887 h 4498744"/>
              <a:gd name="connsiteX12" fmla="*/ 837023 w 3236782"/>
              <a:gd name="connsiteY12" fmla="*/ 1270097 h 4498744"/>
              <a:gd name="connsiteX13" fmla="*/ 1199880 w 3236782"/>
              <a:gd name="connsiteY13" fmla="*/ 907240 h 4498744"/>
              <a:gd name="connsiteX14" fmla="*/ 362857 w 3236782"/>
              <a:gd name="connsiteY14" fmla="*/ 330237 h 4498744"/>
              <a:gd name="connsiteX15" fmla="*/ 725714 w 3236782"/>
              <a:gd name="connsiteY15" fmla="*/ 693094 h 4498744"/>
              <a:gd name="connsiteX16" fmla="*/ 725714 w 3236782"/>
              <a:gd name="connsiteY16" fmla="*/ 3133652 h 4498744"/>
              <a:gd name="connsiteX17" fmla="*/ 362857 w 3236782"/>
              <a:gd name="connsiteY17" fmla="*/ 3496509 h 4498744"/>
              <a:gd name="connsiteX18" fmla="*/ 0 w 3236782"/>
              <a:gd name="connsiteY18" fmla="*/ 3133652 h 4498744"/>
              <a:gd name="connsiteX19" fmla="*/ 0 w 3236782"/>
              <a:gd name="connsiteY19" fmla="*/ 693094 h 4498744"/>
              <a:gd name="connsiteX20" fmla="*/ 362857 w 3236782"/>
              <a:gd name="connsiteY20" fmla="*/ 330237 h 4498744"/>
              <a:gd name="connsiteX21" fmla="*/ 2036903 w 3236782"/>
              <a:gd name="connsiteY21" fmla="*/ 0 h 4498744"/>
              <a:gd name="connsiteX22" fmla="*/ 2399760 w 3236782"/>
              <a:gd name="connsiteY22" fmla="*/ 362857 h 4498744"/>
              <a:gd name="connsiteX23" fmla="*/ 2399760 w 3236782"/>
              <a:gd name="connsiteY23" fmla="*/ 3736754 h 4498744"/>
              <a:gd name="connsiteX24" fmla="*/ 2036903 w 3236782"/>
              <a:gd name="connsiteY24" fmla="*/ 4099611 h 4498744"/>
              <a:gd name="connsiteX25" fmla="*/ 1674046 w 3236782"/>
              <a:gd name="connsiteY25" fmla="*/ 3736754 h 4498744"/>
              <a:gd name="connsiteX26" fmla="*/ 1674046 w 3236782"/>
              <a:gd name="connsiteY26" fmla="*/ 362857 h 4498744"/>
              <a:gd name="connsiteX27" fmla="*/ 2036903 w 3236782"/>
              <a:gd name="connsiteY27" fmla="*/ 0 h 4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6782" h="4498744">
                <a:moveTo>
                  <a:pt x="2873925" y="986969"/>
                </a:moveTo>
                <a:cubicBezTo>
                  <a:pt x="3074325" y="986969"/>
                  <a:pt x="3236782" y="1149426"/>
                  <a:pt x="3236782" y="1349826"/>
                </a:cubicBezTo>
                <a:lnTo>
                  <a:pt x="3236782" y="3892666"/>
                </a:lnTo>
                <a:cubicBezTo>
                  <a:pt x="3236782" y="4093066"/>
                  <a:pt x="3074325" y="4255523"/>
                  <a:pt x="2873925" y="4255523"/>
                </a:cubicBezTo>
                <a:cubicBezTo>
                  <a:pt x="2673525" y="4255523"/>
                  <a:pt x="2511068" y="4093066"/>
                  <a:pt x="2511068" y="3892666"/>
                </a:cubicBezTo>
                <a:lnTo>
                  <a:pt x="2511068" y="1349826"/>
                </a:lnTo>
                <a:cubicBezTo>
                  <a:pt x="2511068" y="1149426"/>
                  <a:pt x="2673525" y="986969"/>
                  <a:pt x="2873925" y="986969"/>
                </a:cubicBezTo>
                <a:close/>
                <a:moveTo>
                  <a:pt x="1199880" y="907240"/>
                </a:moveTo>
                <a:cubicBezTo>
                  <a:pt x="1400280" y="907240"/>
                  <a:pt x="1562737" y="1069697"/>
                  <a:pt x="1562737" y="1270097"/>
                </a:cubicBezTo>
                <a:lnTo>
                  <a:pt x="1562737" y="4135887"/>
                </a:lnTo>
                <a:cubicBezTo>
                  <a:pt x="1562737" y="4336287"/>
                  <a:pt x="1400280" y="4498744"/>
                  <a:pt x="1199880" y="4498744"/>
                </a:cubicBezTo>
                <a:cubicBezTo>
                  <a:pt x="999480" y="4498744"/>
                  <a:pt x="837023" y="4336287"/>
                  <a:pt x="837023" y="4135887"/>
                </a:cubicBezTo>
                <a:lnTo>
                  <a:pt x="837023" y="1270097"/>
                </a:lnTo>
                <a:cubicBezTo>
                  <a:pt x="837023" y="1069697"/>
                  <a:pt x="999480" y="907240"/>
                  <a:pt x="1199880" y="907240"/>
                </a:cubicBezTo>
                <a:close/>
                <a:moveTo>
                  <a:pt x="362857" y="330237"/>
                </a:moveTo>
                <a:cubicBezTo>
                  <a:pt x="563257" y="330237"/>
                  <a:pt x="725714" y="492694"/>
                  <a:pt x="725714" y="693094"/>
                </a:cubicBezTo>
                <a:lnTo>
                  <a:pt x="725714" y="3133652"/>
                </a:lnTo>
                <a:cubicBezTo>
                  <a:pt x="725714" y="3334052"/>
                  <a:pt x="563257" y="3496509"/>
                  <a:pt x="362857" y="3496509"/>
                </a:cubicBezTo>
                <a:cubicBezTo>
                  <a:pt x="162457" y="3496509"/>
                  <a:pt x="0" y="3334052"/>
                  <a:pt x="0" y="3133652"/>
                </a:cubicBezTo>
                <a:lnTo>
                  <a:pt x="0" y="693094"/>
                </a:lnTo>
                <a:cubicBezTo>
                  <a:pt x="0" y="492694"/>
                  <a:pt x="162457" y="330237"/>
                  <a:pt x="362857" y="330237"/>
                </a:cubicBezTo>
                <a:close/>
                <a:moveTo>
                  <a:pt x="2036903" y="0"/>
                </a:moveTo>
                <a:cubicBezTo>
                  <a:pt x="2237303" y="0"/>
                  <a:pt x="2399760" y="162457"/>
                  <a:pt x="2399760" y="362857"/>
                </a:cubicBezTo>
                <a:lnTo>
                  <a:pt x="2399760" y="3736754"/>
                </a:lnTo>
                <a:cubicBezTo>
                  <a:pt x="2399760" y="3937154"/>
                  <a:pt x="2237303" y="4099611"/>
                  <a:pt x="2036903" y="4099611"/>
                </a:cubicBezTo>
                <a:cubicBezTo>
                  <a:pt x="1836503" y="4099611"/>
                  <a:pt x="1674046" y="3937154"/>
                  <a:pt x="1674046" y="3736754"/>
                </a:cubicBezTo>
                <a:lnTo>
                  <a:pt x="1674046" y="362857"/>
                </a:lnTo>
                <a:cubicBezTo>
                  <a:pt x="1674046" y="162457"/>
                  <a:pt x="1836503" y="0"/>
                  <a:pt x="20369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4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420323" y="2137796"/>
            <a:ext cx="1335914" cy="1326649"/>
          </a:xfrm>
          <a:custGeom>
            <a:avLst/>
            <a:gdLst>
              <a:gd name="connsiteX0" fmla="*/ 623589 w 1335914"/>
              <a:gd name="connsiteY0" fmla="*/ 1931 h 1326649"/>
              <a:gd name="connsiteX1" fmla="*/ 758729 w 1335914"/>
              <a:gd name="connsiteY1" fmla="*/ 5291 h 1326649"/>
              <a:gd name="connsiteX2" fmla="*/ 1329602 w 1335914"/>
              <a:gd name="connsiteY2" fmla="*/ 746399 h 1326649"/>
              <a:gd name="connsiteX3" fmla="*/ 577187 w 1335914"/>
              <a:gd name="connsiteY3" fmla="*/ 1321359 h 1326649"/>
              <a:gd name="connsiteX4" fmla="*/ 6313 w 1335914"/>
              <a:gd name="connsiteY4" fmla="*/ 580251 h 1326649"/>
              <a:gd name="connsiteX5" fmla="*/ 623589 w 1335914"/>
              <a:gd name="connsiteY5" fmla="*/ 1931 h 132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4" h="1326649">
                <a:moveTo>
                  <a:pt x="623589" y="1931"/>
                </a:moveTo>
                <a:cubicBezTo>
                  <a:pt x="667855" y="-1438"/>
                  <a:pt x="713070" y="-447"/>
                  <a:pt x="758729" y="5291"/>
                </a:cubicBezTo>
                <a:cubicBezTo>
                  <a:pt x="1124000" y="51201"/>
                  <a:pt x="1379909" y="383497"/>
                  <a:pt x="1329602" y="746399"/>
                </a:cubicBezTo>
                <a:cubicBezTo>
                  <a:pt x="1279295" y="1109301"/>
                  <a:pt x="942458" y="1367268"/>
                  <a:pt x="577187" y="1321359"/>
                </a:cubicBezTo>
                <a:cubicBezTo>
                  <a:pt x="211915" y="1275450"/>
                  <a:pt x="-43994" y="945340"/>
                  <a:pt x="6313" y="580251"/>
                </a:cubicBezTo>
                <a:cubicBezTo>
                  <a:pt x="50332" y="262712"/>
                  <a:pt x="313725" y="25513"/>
                  <a:pt x="623589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159214" y="2137796"/>
            <a:ext cx="1335914" cy="1326649"/>
          </a:xfrm>
          <a:custGeom>
            <a:avLst/>
            <a:gdLst>
              <a:gd name="connsiteX0" fmla="*/ 623589 w 1335914"/>
              <a:gd name="connsiteY0" fmla="*/ 1931 h 1326649"/>
              <a:gd name="connsiteX1" fmla="*/ 758729 w 1335914"/>
              <a:gd name="connsiteY1" fmla="*/ 5291 h 1326649"/>
              <a:gd name="connsiteX2" fmla="*/ 1329602 w 1335914"/>
              <a:gd name="connsiteY2" fmla="*/ 746399 h 1326649"/>
              <a:gd name="connsiteX3" fmla="*/ 577187 w 1335914"/>
              <a:gd name="connsiteY3" fmla="*/ 1321359 h 1326649"/>
              <a:gd name="connsiteX4" fmla="*/ 6313 w 1335914"/>
              <a:gd name="connsiteY4" fmla="*/ 580251 h 1326649"/>
              <a:gd name="connsiteX5" fmla="*/ 623589 w 1335914"/>
              <a:gd name="connsiteY5" fmla="*/ 1931 h 132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4" h="1326649">
                <a:moveTo>
                  <a:pt x="623589" y="1931"/>
                </a:moveTo>
                <a:cubicBezTo>
                  <a:pt x="667855" y="-1438"/>
                  <a:pt x="713070" y="-447"/>
                  <a:pt x="758729" y="5291"/>
                </a:cubicBezTo>
                <a:cubicBezTo>
                  <a:pt x="1124000" y="51201"/>
                  <a:pt x="1379909" y="383497"/>
                  <a:pt x="1329602" y="746399"/>
                </a:cubicBezTo>
                <a:cubicBezTo>
                  <a:pt x="1279295" y="1109301"/>
                  <a:pt x="942458" y="1367268"/>
                  <a:pt x="577187" y="1321359"/>
                </a:cubicBezTo>
                <a:cubicBezTo>
                  <a:pt x="211915" y="1275450"/>
                  <a:pt x="-43994" y="945340"/>
                  <a:pt x="6313" y="580251"/>
                </a:cubicBezTo>
                <a:cubicBezTo>
                  <a:pt x="50332" y="262712"/>
                  <a:pt x="313725" y="25513"/>
                  <a:pt x="623589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89771" y="4061424"/>
            <a:ext cx="1335913" cy="1326648"/>
          </a:xfrm>
          <a:custGeom>
            <a:avLst/>
            <a:gdLst>
              <a:gd name="connsiteX0" fmla="*/ 623588 w 1335913"/>
              <a:gd name="connsiteY0" fmla="*/ 1931 h 1326648"/>
              <a:gd name="connsiteX1" fmla="*/ 758728 w 1335913"/>
              <a:gd name="connsiteY1" fmla="*/ 5291 h 1326648"/>
              <a:gd name="connsiteX2" fmla="*/ 1329601 w 1335913"/>
              <a:gd name="connsiteY2" fmla="*/ 746399 h 1326648"/>
              <a:gd name="connsiteX3" fmla="*/ 577186 w 1335913"/>
              <a:gd name="connsiteY3" fmla="*/ 1321358 h 1326648"/>
              <a:gd name="connsiteX4" fmla="*/ 6313 w 1335913"/>
              <a:gd name="connsiteY4" fmla="*/ 580251 h 1326648"/>
              <a:gd name="connsiteX5" fmla="*/ 623588 w 1335913"/>
              <a:gd name="connsiteY5" fmla="*/ 1931 h 13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3" h="1326648">
                <a:moveTo>
                  <a:pt x="623588" y="1931"/>
                </a:moveTo>
                <a:cubicBezTo>
                  <a:pt x="667855" y="-1438"/>
                  <a:pt x="713069" y="-447"/>
                  <a:pt x="758728" y="5291"/>
                </a:cubicBezTo>
                <a:cubicBezTo>
                  <a:pt x="1124000" y="51201"/>
                  <a:pt x="1379908" y="383497"/>
                  <a:pt x="1329601" y="746399"/>
                </a:cubicBezTo>
                <a:cubicBezTo>
                  <a:pt x="1279295" y="1109301"/>
                  <a:pt x="942458" y="1367267"/>
                  <a:pt x="577186" y="1321358"/>
                </a:cubicBezTo>
                <a:cubicBezTo>
                  <a:pt x="211915" y="1275449"/>
                  <a:pt x="-43994" y="945339"/>
                  <a:pt x="6313" y="580251"/>
                </a:cubicBezTo>
                <a:cubicBezTo>
                  <a:pt x="50332" y="262712"/>
                  <a:pt x="313725" y="25513"/>
                  <a:pt x="623588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528661" y="4061424"/>
            <a:ext cx="1335913" cy="1326648"/>
          </a:xfrm>
          <a:custGeom>
            <a:avLst/>
            <a:gdLst>
              <a:gd name="connsiteX0" fmla="*/ 623588 w 1335913"/>
              <a:gd name="connsiteY0" fmla="*/ 1931 h 1326648"/>
              <a:gd name="connsiteX1" fmla="*/ 758728 w 1335913"/>
              <a:gd name="connsiteY1" fmla="*/ 5291 h 1326648"/>
              <a:gd name="connsiteX2" fmla="*/ 1329601 w 1335913"/>
              <a:gd name="connsiteY2" fmla="*/ 746399 h 1326648"/>
              <a:gd name="connsiteX3" fmla="*/ 577186 w 1335913"/>
              <a:gd name="connsiteY3" fmla="*/ 1321358 h 1326648"/>
              <a:gd name="connsiteX4" fmla="*/ 6313 w 1335913"/>
              <a:gd name="connsiteY4" fmla="*/ 580251 h 1326648"/>
              <a:gd name="connsiteX5" fmla="*/ 623588 w 1335913"/>
              <a:gd name="connsiteY5" fmla="*/ 1931 h 13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3" h="1326648">
                <a:moveTo>
                  <a:pt x="623588" y="1931"/>
                </a:moveTo>
                <a:cubicBezTo>
                  <a:pt x="667855" y="-1438"/>
                  <a:pt x="713069" y="-447"/>
                  <a:pt x="758728" y="5291"/>
                </a:cubicBezTo>
                <a:cubicBezTo>
                  <a:pt x="1123999" y="51201"/>
                  <a:pt x="1379908" y="383497"/>
                  <a:pt x="1329601" y="746399"/>
                </a:cubicBezTo>
                <a:cubicBezTo>
                  <a:pt x="1279294" y="1109301"/>
                  <a:pt x="942457" y="1367267"/>
                  <a:pt x="577186" y="1321358"/>
                </a:cubicBezTo>
                <a:cubicBezTo>
                  <a:pt x="211915" y="1275449"/>
                  <a:pt x="-43994" y="945339"/>
                  <a:pt x="6313" y="580251"/>
                </a:cubicBezTo>
                <a:cubicBezTo>
                  <a:pt x="50332" y="262712"/>
                  <a:pt x="313725" y="25513"/>
                  <a:pt x="623588" y="19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68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533426" y="1712930"/>
            <a:ext cx="1788845" cy="1592636"/>
          </a:xfrm>
          <a:custGeom>
            <a:avLst/>
            <a:gdLst>
              <a:gd name="connsiteX0" fmla="*/ 1051700 w 1788845"/>
              <a:gd name="connsiteY0" fmla="*/ 0 h 1592636"/>
              <a:gd name="connsiteX1" fmla="*/ 1089295 w 1788845"/>
              <a:gd name="connsiteY1" fmla="*/ 2895 h 1592636"/>
              <a:gd name="connsiteX2" fmla="*/ 1126737 w 1788845"/>
              <a:gd name="connsiteY2" fmla="*/ 7352 h 1592636"/>
              <a:gd name="connsiteX3" fmla="*/ 1162311 w 1788845"/>
              <a:gd name="connsiteY3" fmla="*/ 14781 h 1592636"/>
              <a:gd name="connsiteX4" fmla="*/ 1199371 w 1788845"/>
              <a:gd name="connsiteY4" fmla="*/ 23143 h 1592636"/>
              <a:gd name="connsiteX5" fmla="*/ 1233858 w 1788845"/>
              <a:gd name="connsiteY5" fmla="*/ 33619 h 1592636"/>
              <a:gd name="connsiteX6" fmla="*/ 1269048 w 1788845"/>
              <a:gd name="connsiteY6" fmla="*/ 44955 h 1592636"/>
              <a:gd name="connsiteX7" fmla="*/ 1303152 w 1788845"/>
              <a:gd name="connsiteY7" fmla="*/ 59336 h 1592636"/>
              <a:gd name="connsiteX8" fmla="*/ 1335539 w 1788845"/>
              <a:gd name="connsiteY8" fmla="*/ 75128 h 1592636"/>
              <a:gd name="connsiteX9" fmla="*/ 1368555 w 1788845"/>
              <a:gd name="connsiteY9" fmla="*/ 92559 h 1592636"/>
              <a:gd name="connsiteX10" fmla="*/ 1400559 w 1788845"/>
              <a:gd name="connsiteY10" fmla="*/ 112256 h 1592636"/>
              <a:gd name="connsiteX11" fmla="*/ 1431629 w 1788845"/>
              <a:gd name="connsiteY11" fmla="*/ 133440 h 1592636"/>
              <a:gd name="connsiteX12" fmla="*/ 1461135 w 1788845"/>
              <a:gd name="connsiteY12" fmla="*/ 154470 h 1592636"/>
              <a:gd name="connsiteX13" fmla="*/ 1490337 w 1788845"/>
              <a:gd name="connsiteY13" fmla="*/ 178625 h 1592636"/>
              <a:gd name="connsiteX14" fmla="*/ 1517821 w 1788845"/>
              <a:gd name="connsiteY14" fmla="*/ 204189 h 1592636"/>
              <a:gd name="connsiteX15" fmla="*/ 1545934 w 1788845"/>
              <a:gd name="connsiteY15" fmla="*/ 231392 h 1592636"/>
              <a:gd name="connsiteX16" fmla="*/ 1570767 w 1788845"/>
              <a:gd name="connsiteY16" fmla="*/ 259851 h 1592636"/>
              <a:gd name="connsiteX17" fmla="*/ 1596306 w 1788845"/>
              <a:gd name="connsiteY17" fmla="*/ 289167 h 1592636"/>
              <a:gd name="connsiteX18" fmla="*/ 1619347 w 1788845"/>
              <a:gd name="connsiteY18" fmla="*/ 319817 h 1592636"/>
              <a:gd name="connsiteX19" fmla="*/ 1642234 w 1788845"/>
              <a:gd name="connsiteY19" fmla="*/ 352028 h 1592636"/>
              <a:gd name="connsiteX20" fmla="*/ 1663406 w 1788845"/>
              <a:gd name="connsiteY20" fmla="*/ 385649 h 1592636"/>
              <a:gd name="connsiteX21" fmla="*/ 1683643 w 1788845"/>
              <a:gd name="connsiteY21" fmla="*/ 420756 h 1592636"/>
              <a:gd name="connsiteX22" fmla="*/ 1703098 w 1788845"/>
              <a:gd name="connsiteY22" fmla="*/ 455786 h 1592636"/>
              <a:gd name="connsiteX23" fmla="*/ 1720837 w 1788845"/>
              <a:gd name="connsiteY23" fmla="*/ 492225 h 1592636"/>
              <a:gd name="connsiteX24" fmla="*/ 1736782 w 1788845"/>
              <a:gd name="connsiteY24" fmla="*/ 530854 h 1592636"/>
              <a:gd name="connsiteX25" fmla="*/ 1751870 w 1788845"/>
              <a:gd name="connsiteY25" fmla="*/ 570189 h 1592636"/>
              <a:gd name="connsiteX26" fmla="*/ 1764690 w 1788845"/>
              <a:gd name="connsiteY26" fmla="*/ 608511 h 1592636"/>
              <a:gd name="connsiteX27" fmla="*/ 1773524 w 1788845"/>
              <a:gd name="connsiteY27" fmla="*/ 647233 h 1592636"/>
              <a:gd name="connsiteX28" fmla="*/ 1781577 w 1788845"/>
              <a:gd name="connsiteY28" fmla="*/ 685877 h 1592636"/>
              <a:gd name="connsiteX29" fmla="*/ 1786504 w 1788845"/>
              <a:gd name="connsiteY29" fmla="*/ 724217 h 1592636"/>
              <a:gd name="connsiteX30" fmla="*/ 1788456 w 1788845"/>
              <a:gd name="connsiteY30" fmla="*/ 760686 h 1592636"/>
              <a:gd name="connsiteX31" fmla="*/ 1788845 w 1788845"/>
              <a:gd name="connsiteY31" fmla="*/ 797003 h 1592636"/>
              <a:gd name="connsiteX32" fmla="*/ 1786032 w 1788845"/>
              <a:gd name="connsiteY32" fmla="*/ 833794 h 1592636"/>
              <a:gd name="connsiteX33" fmla="*/ 1782513 w 1788845"/>
              <a:gd name="connsiteY33" fmla="*/ 869728 h 1592636"/>
              <a:gd name="connsiteX34" fmla="*/ 1775867 w 1788845"/>
              <a:gd name="connsiteY34" fmla="*/ 905356 h 1592636"/>
              <a:gd name="connsiteX35" fmla="*/ 1766172 w 1788845"/>
              <a:gd name="connsiteY35" fmla="*/ 939896 h 1592636"/>
              <a:gd name="connsiteX36" fmla="*/ 1755770 w 1788845"/>
              <a:gd name="connsiteY36" fmla="*/ 973578 h 1592636"/>
              <a:gd name="connsiteX37" fmla="*/ 1743103 w 1788845"/>
              <a:gd name="connsiteY37" fmla="*/ 1006249 h 1592636"/>
              <a:gd name="connsiteX38" fmla="*/ 1728088 w 1788845"/>
              <a:gd name="connsiteY38" fmla="*/ 1038691 h 1592636"/>
              <a:gd name="connsiteX39" fmla="*/ 1712292 w 1788845"/>
              <a:gd name="connsiteY39" fmla="*/ 1071055 h 1592636"/>
              <a:gd name="connsiteX40" fmla="*/ 1693446 w 1788845"/>
              <a:gd name="connsiteY40" fmla="*/ 1102333 h 1592636"/>
              <a:gd name="connsiteX41" fmla="*/ 1673114 w 1788845"/>
              <a:gd name="connsiteY41" fmla="*/ 1132676 h 1592636"/>
              <a:gd name="connsiteX42" fmla="*/ 1651294 w 1788845"/>
              <a:gd name="connsiteY42" fmla="*/ 1162084 h 1592636"/>
              <a:gd name="connsiteX43" fmla="*/ 1628769 w 1788845"/>
              <a:gd name="connsiteY43" fmla="*/ 1190635 h 1592636"/>
              <a:gd name="connsiteX44" fmla="*/ 1603119 w 1788845"/>
              <a:gd name="connsiteY44" fmla="*/ 1218881 h 1592636"/>
              <a:gd name="connsiteX45" fmla="*/ 1576839 w 1788845"/>
              <a:gd name="connsiteY45" fmla="*/ 1245486 h 1592636"/>
              <a:gd name="connsiteX46" fmla="*/ 1549072 w 1788845"/>
              <a:gd name="connsiteY46" fmla="*/ 1271158 h 1592636"/>
              <a:gd name="connsiteX47" fmla="*/ 1520523 w 1788845"/>
              <a:gd name="connsiteY47" fmla="*/ 1296753 h 1592636"/>
              <a:gd name="connsiteX48" fmla="*/ 1489783 w 1788845"/>
              <a:gd name="connsiteY48" fmla="*/ 1320556 h 1592636"/>
              <a:gd name="connsiteX49" fmla="*/ 1457403 w 1788845"/>
              <a:gd name="connsiteY49" fmla="*/ 1344987 h 1592636"/>
              <a:gd name="connsiteX50" fmla="*/ 1425328 w 1788845"/>
              <a:gd name="connsiteY50" fmla="*/ 1366293 h 1592636"/>
              <a:gd name="connsiteX51" fmla="*/ 1390910 w 1788845"/>
              <a:gd name="connsiteY51" fmla="*/ 1387369 h 1592636"/>
              <a:gd name="connsiteX52" fmla="*/ 1355786 w 1788845"/>
              <a:gd name="connsiteY52" fmla="*/ 1407587 h 1592636"/>
              <a:gd name="connsiteX53" fmla="*/ 1319955 w 1788845"/>
              <a:gd name="connsiteY53" fmla="*/ 1426948 h 1592636"/>
              <a:gd name="connsiteX54" fmla="*/ 1284202 w 1788845"/>
              <a:gd name="connsiteY54" fmla="*/ 1445528 h 1592636"/>
              <a:gd name="connsiteX55" fmla="*/ 1245553 w 1788845"/>
              <a:gd name="connsiteY55" fmla="*/ 1461458 h 1592636"/>
              <a:gd name="connsiteX56" fmla="*/ 1207761 w 1788845"/>
              <a:gd name="connsiteY56" fmla="*/ 1476683 h 1592636"/>
              <a:gd name="connsiteX57" fmla="*/ 1168405 w 1788845"/>
              <a:gd name="connsiteY57" fmla="*/ 1491756 h 1592636"/>
              <a:gd name="connsiteX58" fmla="*/ 1128345 w 1788845"/>
              <a:gd name="connsiteY58" fmla="*/ 1505971 h 1592636"/>
              <a:gd name="connsiteX59" fmla="*/ 1088515 w 1788845"/>
              <a:gd name="connsiteY59" fmla="*/ 1517841 h 1592636"/>
              <a:gd name="connsiteX60" fmla="*/ 1047044 w 1788845"/>
              <a:gd name="connsiteY60" fmla="*/ 1530340 h 1592636"/>
              <a:gd name="connsiteX61" fmla="*/ 1004869 w 1788845"/>
              <a:gd name="connsiteY61" fmla="*/ 1541981 h 1592636"/>
              <a:gd name="connsiteX62" fmla="*/ 962063 w 1788845"/>
              <a:gd name="connsiteY62" fmla="*/ 1551984 h 1592636"/>
              <a:gd name="connsiteX63" fmla="*/ 920194 w 1788845"/>
              <a:gd name="connsiteY63" fmla="*/ 1560500 h 1592636"/>
              <a:gd name="connsiteX64" fmla="*/ 876684 w 1788845"/>
              <a:gd name="connsiteY64" fmla="*/ 1569644 h 1592636"/>
              <a:gd name="connsiteX65" fmla="*/ 834262 w 1788845"/>
              <a:gd name="connsiteY65" fmla="*/ 1575741 h 1592636"/>
              <a:gd name="connsiteX66" fmla="*/ 790982 w 1788845"/>
              <a:gd name="connsiteY66" fmla="*/ 1582541 h 1592636"/>
              <a:gd name="connsiteX67" fmla="*/ 748008 w 1788845"/>
              <a:gd name="connsiteY67" fmla="*/ 1586218 h 1592636"/>
              <a:gd name="connsiteX68" fmla="*/ 705033 w 1788845"/>
              <a:gd name="connsiteY68" fmla="*/ 1589894 h 1592636"/>
              <a:gd name="connsiteX69" fmla="*/ 662212 w 1788845"/>
              <a:gd name="connsiteY69" fmla="*/ 1592008 h 1592636"/>
              <a:gd name="connsiteX70" fmla="*/ 620326 w 1788845"/>
              <a:gd name="connsiteY70" fmla="*/ 1592636 h 1592636"/>
              <a:gd name="connsiteX71" fmla="*/ 577811 w 1788845"/>
              <a:gd name="connsiteY71" fmla="*/ 1591626 h 1592636"/>
              <a:gd name="connsiteX72" fmla="*/ 537012 w 1788845"/>
              <a:gd name="connsiteY72" fmla="*/ 1589206 h 1592636"/>
              <a:gd name="connsiteX73" fmla="*/ 497148 w 1788845"/>
              <a:gd name="connsiteY73" fmla="*/ 1585301 h 1592636"/>
              <a:gd name="connsiteX74" fmla="*/ 455949 w 1788845"/>
              <a:gd name="connsiteY74" fmla="*/ 1578899 h 1592636"/>
              <a:gd name="connsiteX75" fmla="*/ 418031 w 1788845"/>
              <a:gd name="connsiteY75" fmla="*/ 1571239 h 1592636"/>
              <a:gd name="connsiteX76" fmla="*/ 380190 w 1788845"/>
              <a:gd name="connsiteY76" fmla="*/ 1562800 h 1592636"/>
              <a:gd name="connsiteX77" fmla="*/ 343435 w 1788845"/>
              <a:gd name="connsiteY77" fmla="*/ 1551313 h 1592636"/>
              <a:gd name="connsiteX78" fmla="*/ 308397 w 1788845"/>
              <a:gd name="connsiteY78" fmla="*/ 1538416 h 1592636"/>
              <a:gd name="connsiteX79" fmla="*/ 274369 w 1788845"/>
              <a:gd name="connsiteY79" fmla="*/ 1523252 h 1592636"/>
              <a:gd name="connsiteX80" fmla="*/ 240573 w 1788845"/>
              <a:gd name="connsiteY80" fmla="*/ 1505744 h 1592636"/>
              <a:gd name="connsiteX81" fmla="*/ 209197 w 1788845"/>
              <a:gd name="connsiteY81" fmla="*/ 1487687 h 1592636"/>
              <a:gd name="connsiteX82" fmla="*/ 180548 w 1788845"/>
              <a:gd name="connsiteY82" fmla="*/ 1465952 h 1592636"/>
              <a:gd name="connsiteX83" fmla="*/ 166615 w 1788845"/>
              <a:gd name="connsiteY83" fmla="*/ 1455122 h 1592636"/>
              <a:gd name="connsiteX84" fmla="*/ 152835 w 1788845"/>
              <a:gd name="connsiteY84" fmla="*/ 1442731 h 1592636"/>
              <a:gd name="connsiteX85" fmla="*/ 139912 w 1788845"/>
              <a:gd name="connsiteY85" fmla="*/ 1429635 h 1592636"/>
              <a:gd name="connsiteX86" fmla="*/ 126914 w 1788845"/>
              <a:gd name="connsiteY86" fmla="*/ 1417321 h 1592636"/>
              <a:gd name="connsiteX87" fmla="*/ 114143 w 1788845"/>
              <a:gd name="connsiteY87" fmla="*/ 1402662 h 1592636"/>
              <a:gd name="connsiteX88" fmla="*/ 102080 w 1788845"/>
              <a:gd name="connsiteY88" fmla="*/ 1388862 h 1592636"/>
              <a:gd name="connsiteX89" fmla="*/ 90950 w 1788845"/>
              <a:gd name="connsiteY89" fmla="*/ 1373575 h 1592636"/>
              <a:gd name="connsiteX90" fmla="*/ 80602 w 1788845"/>
              <a:gd name="connsiteY90" fmla="*/ 1358366 h 1592636"/>
              <a:gd name="connsiteX91" fmla="*/ 70407 w 1788845"/>
              <a:gd name="connsiteY91" fmla="*/ 1341593 h 1592636"/>
              <a:gd name="connsiteX92" fmla="*/ 60136 w 1788845"/>
              <a:gd name="connsiteY92" fmla="*/ 1325602 h 1592636"/>
              <a:gd name="connsiteX93" fmla="*/ 51581 w 1788845"/>
              <a:gd name="connsiteY93" fmla="*/ 1308202 h 1592636"/>
              <a:gd name="connsiteX94" fmla="*/ 43884 w 1788845"/>
              <a:gd name="connsiteY94" fmla="*/ 1290097 h 1592636"/>
              <a:gd name="connsiteX95" fmla="*/ 34700 w 1788845"/>
              <a:gd name="connsiteY95" fmla="*/ 1271058 h 1592636"/>
              <a:gd name="connsiteX96" fmla="*/ 28720 w 1788845"/>
              <a:gd name="connsiteY96" fmla="*/ 1251545 h 1592636"/>
              <a:gd name="connsiteX97" fmla="*/ 21176 w 1788845"/>
              <a:gd name="connsiteY97" fmla="*/ 1231877 h 1592636"/>
              <a:gd name="connsiteX98" fmla="*/ 16054 w 1788845"/>
              <a:gd name="connsiteY98" fmla="*/ 1211659 h 1592636"/>
              <a:gd name="connsiteX99" fmla="*/ 10931 w 1788845"/>
              <a:gd name="connsiteY99" fmla="*/ 1191440 h 1592636"/>
              <a:gd name="connsiteX100" fmla="*/ 7449 w 1788845"/>
              <a:gd name="connsiteY100" fmla="*/ 1170595 h 1592636"/>
              <a:gd name="connsiteX101" fmla="*/ 4824 w 1788845"/>
              <a:gd name="connsiteY101" fmla="*/ 1149043 h 1592636"/>
              <a:gd name="connsiteX102" fmla="*/ 2200 w 1788845"/>
              <a:gd name="connsiteY102" fmla="*/ 1127492 h 1592636"/>
              <a:gd name="connsiteX103" fmla="*/ 1920 w 1788845"/>
              <a:gd name="connsiteY103" fmla="*/ 1106170 h 1592636"/>
              <a:gd name="connsiteX104" fmla="*/ 0 w 1788845"/>
              <a:gd name="connsiteY104" fmla="*/ 1085477 h 1592636"/>
              <a:gd name="connsiteX105" fmla="*/ 1437 w 1788845"/>
              <a:gd name="connsiteY105" fmla="*/ 1062746 h 1592636"/>
              <a:gd name="connsiteX106" fmla="*/ 1940 w 1788845"/>
              <a:gd name="connsiteY106" fmla="*/ 1041502 h 1592636"/>
              <a:gd name="connsiteX107" fmla="*/ 4081 w 1788845"/>
              <a:gd name="connsiteY107" fmla="*/ 1019629 h 1592636"/>
              <a:gd name="connsiteX108" fmla="*/ 6376 w 1788845"/>
              <a:gd name="connsiteY108" fmla="*/ 996194 h 1592636"/>
              <a:gd name="connsiteX109" fmla="*/ 14644 w 1788845"/>
              <a:gd name="connsiteY109" fmla="*/ 952051 h 1592636"/>
              <a:gd name="connsiteX110" fmla="*/ 23924 w 1788845"/>
              <a:gd name="connsiteY110" fmla="*/ 905640 h 1592636"/>
              <a:gd name="connsiteX111" fmla="*/ 37741 w 1788845"/>
              <a:gd name="connsiteY111" fmla="*/ 861251 h 1592636"/>
              <a:gd name="connsiteX112" fmla="*/ 52569 w 1788845"/>
              <a:gd name="connsiteY112" fmla="*/ 814595 h 1592636"/>
              <a:gd name="connsiteX113" fmla="*/ 69665 w 1788845"/>
              <a:gd name="connsiteY113" fmla="*/ 768950 h 1592636"/>
              <a:gd name="connsiteX114" fmla="*/ 90669 w 1788845"/>
              <a:gd name="connsiteY114" fmla="*/ 723688 h 1592636"/>
              <a:gd name="connsiteX115" fmla="*/ 113314 w 1788845"/>
              <a:gd name="connsiteY115" fmla="*/ 677799 h 1592636"/>
              <a:gd name="connsiteX116" fmla="*/ 137445 w 1788845"/>
              <a:gd name="connsiteY116" fmla="*/ 632843 h 1592636"/>
              <a:gd name="connsiteX117" fmla="*/ 162986 w 1788845"/>
              <a:gd name="connsiteY117" fmla="*/ 589602 h 1592636"/>
              <a:gd name="connsiteX118" fmla="*/ 191807 w 1788845"/>
              <a:gd name="connsiteY118" fmla="*/ 545107 h 1592636"/>
              <a:gd name="connsiteX119" fmla="*/ 221257 w 1788845"/>
              <a:gd name="connsiteY119" fmla="*/ 502249 h 1592636"/>
              <a:gd name="connsiteX120" fmla="*/ 252193 w 1788845"/>
              <a:gd name="connsiteY120" fmla="*/ 460327 h 1592636"/>
              <a:gd name="connsiteX121" fmla="*/ 285321 w 1788845"/>
              <a:gd name="connsiteY121" fmla="*/ 420195 h 1592636"/>
              <a:gd name="connsiteX122" fmla="*/ 319231 w 1788845"/>
              <a:gd name="connsiteY122" fmla="*/ 380141 h 1592636"/>
              <a:gd name="connsiteX123" fmla="*/ 354629 w 1788845"/>
              <a:gd name="connsiteY123" fmla="*/ 341022 h 1592636"/>
              <a:gd name="connsiteX124" fmla="*/ 391359 w 1788845"/>
              <a:gd name="connsiteY124" fmla="*/ 304399 h 1592636"/>
              <a:gd name="connsiteX125" fmla="*/ 427937 w 1788845"/>
              <a:gd name="connsiteY125" fmla="*/ 269338 h 1592636"/>
              <a:gd name="connsiteX126" fmla="*/ 465219 w 1788845"/>
              <a:gd name="connsiteY126" fmla="*/ 235135 h 1592636"/>
              <a:gd name="connsiteX127" fmla="*/ 503836 w 1788845"/>
              <a:gd name="connsiteY127" fmla="*/ 203427 h 1592636"/>
              <a:gd name="connsiteX128" fmla="*/ 543082 w 1788845"/>
              <a:gd name="connsiteY128" fmla="*/ 173360 h 1592636"/>
              <a:gd name="connsiteX129" fmla="*/ 582879 w 1788845"/>
              <a:gd name="connsiteY129" fmla="*/ 145713 h 1592636"/>
              <a:gd name="connsiteX130" fmla="*/ 622524 w 1788845"/>
              <a:gd name="connsiteY130" fmla="*/ 119628 h 1592636"/>
              <a:gd name="connsiteX131" fmla="*/ 662643 w 1788845"/>
              <a:gd name="connsiteY131" fmla="*/ 96745 h 1592636"/>
              <a:gd name="connsiteX132" fmla="*/ 702458 w 1788845"/>
              <a:gd name="connsiteY132" fmla="*/ 76985 h 1592636"/>
              <a:gd name="connsiteX133" fmla="*/ 742119 w 1788845"/>
              <a:gd name="connsiteY133" fmla="*/ 58788 h 1592636"/>
              <a:gd name="connsiteX134" fmla="*/ 781475 w 1788845"/>
              <a:gd name="connsiteY134" fmla="*/ 43716 h 1592636"/>
              <a:gd name="connsiteX135" fmla="*/ 821535 w 1788845"/>
              <a:gd name="connsiteY135" fmla="*/ 29502 h 1592636"/>
              <a:gd name="connsiteX136" fmla="*/ 860432 w 1788845"/>
              <a:gd name="connsiteY136" fmla="*/ 19117 h 1592636"/>
              <a:gd name="connsiteX137" fmla="*/ 899879 w 1788845"/>
              <a:gd name="connsiteY137" fmla="*/ 11151 h 1592636"/>
              <a:gd name="connsiteX138" fmla="*/ 938317 w 1788845"/>
              <a:gd name="connsiteY138" fmla="*/ 5454 h 1592636"/>
              <a:gd name="connsiteX139" fmla="*/ 976524 w 1788845"/>
              <a:gd name="connsiteY139" fmla="*/ 2099 h 1592636"/>
              <a:gd name="connsiteX140" fmla="*/ 1013797 w 1788845"/>
              <a:gd name="connsiteY140" fmla="*/ 230 h 15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88845" h="1592636">
                <a:moveTo>
                  <a:pt x="1051700" y="0"/>
                </a:moveTo>
                <a:lnTo>
                  <a:pt x="1089295" y="2895"/>
                </a:lnTo>
                <a:lnTo>
                  <a:pt x="1126737" y="7352"/>
                </a:lnTo>
                <a:lnTo>
                  <a:pt x="1162311" y="14781"/>
                </a:lnTo>
                <a:lnTo>
                  <a:pt x="1199371" y="23143"/>
                </a:lnTo>
                <a:lnTo>
                  <a:pt x="1233858" y="33619"/>
                </a:lnTo>
                <a:lnTo>
                  <a:pt x="1269048" y="44955"/>
                </a:lnTo>
                <a:lnTo>
                  <a:pt x="1303152" y="59336"/>
                </a:lnTo>
                <a:lnTo>
                  <a:pt x="1335539" y="75128"/>
                </a:lnTo>
                <a:lnTo>
                  <a:pt x="1368555" y="92559"/>
                </a:lnTo>
                <a:lnTo>
                  <a:pt x="1400559" y="112256"/>
                </a:lnTo>
                <a:lnTo>
                  <a:pt x="1431629" y="133440"/>
                </a:lnTo>
                <a:lnTo>
                  <a:pt x="1461135" y="154470"/>
                </a:lnTo>
                <a:lnTo>
                  <a:pt x="1490337" y="178625"/>
                </a:lnTo>
                <a:lnTo>
                  <a:pt x="1517821" y="204189"/>
                </a:lnTo>
                <a:lnTo>
                  <a:pt x="1545934" y="231392"/>
                </a:lnTo>
                <a:lnTo>
                  <a:pt x="1570767" y="259851"/>
                </a:lnTo>
                <a:lnTo>
                  <a:pt x="1596306" y="289167"/>
                </a:lnTo>
                <a:lnTo>
                  <a:pt x="1619347" y="319817"/>
                </a:lnTo>
                <a:lnTo>
                  <a:pt x="1642234" y="352028"/>
                </a:lnTo>
                <a:lnTo>
                  <a:pt x="1663406" y="385649"/>
                </a:lnTo>
                <a:lnTo>
                  <a:pt x="1683643" y="420756"/>
                </a:lnTo>
                <a:lnTo>
                  <a:pt x="1703098" y="455786"/>
                </a:lnTo>
                <a:lnTo>
                  <a:pt x="1720837" y="492225"/>
                </a:lnTo>
                <a:lnTo>
                  <a:pt x="1736782" y="530854"/>
                </a:lnTo>
                <a:lnTo>
                  <a:pt x="1751870" y="570189"/>
                </a:lnTo>
                <a:lnTo>
                  <a:pt x="1764690" y="608511"/>
                </a:lnTo>
                <a:lnTo>
                  <a:pt x="1773524" y="647233"/>
                </a:lnTo>
                <a:lnTo>
                  <a:pt x="1781577" y="685877"/>
                </a:lnTo>
                <a:lnTo>
                  <a:pt x="1786504" y="724217"/>
                </a:lnTo>
                <a:lnTo>
                  <a:pt x="1788456" y="760686"/>
                </a:lnTo>
                <a:lnTo>
                  <a:pt x="1788845" y="797003"/>
                </a:lnTo>
                <a:lnTo>
                  <a:pt x="1786032" y="833794"/>
                </a:lnTo>
                <a:lnTo>
                  <a:pt x="1782513" y="869728"/>
                </a:lnTo>
                <a:lnTo>
                  <a:pt x="1775867" y="905356"/>
                </a:lnTo>
                <a:lnTo>
                  <a:pt x="1766172" y="939896"/>
                </a:lnTo>
                <a:lnTo>
                  <a:pt x="1755770" y="973578"/>
                </a:lnTo>
                <a:lnTo>
                  <a:pt x="1743103" y="1006249"/>
                </a:lnTo>
                <a:lnTo>
                  <a:pt x="1728088" y="1038691"/>
                </a:lnTo>
                <a:lnTo>
                  <a:pt x="1712292" y="1071055"/>
                </a:lnTo>
                <a:lnTo>
                  <a:pt x="1693446" y="1102333"/>
                </a:lnTo>
                <a:lnTo>
                  <a:pt x="1673114" y="1132676"/>
                </a:lnTo>
                <a:lnTo>
                  <a:pt x="1651294" y="1162084"/>
                </a:lnTo>
                <a:lnTo>
                  <a:pt x="1628769" y="1190635"/>
                </a:lnTo>
                <a:lnTo>
                  <a:pt x="1603119" y="1218881"/>
                </a:lnTo>
                <a:lnTo>
                  <a:pt x="1576839" y="1245486"/>
                </a:lnTo>
                <a:lnTo>
                  <a:pt x="1549072" y="1271158"/>
                </a:lnTo>
                <a:lnTo>
                  <a:pt x="1520523" y="1296753"/>
                </a:lnTo>
                <a:lnTo>
                  <a:pt x="1489783" y="1320556"/>
                </a:lnTo>
                <a:lnTo>
                  <a:pt x="1457403" y="1344987"/>
                </a:lnTo>
                <a:lnTo>
                  <a:pt x="1425328" y="1366293"/>
                </a:lnTo>
                <a:lnTo>
                  <a:pt x="1390910" y="1387369"/>
                </a:lnTo>
                <a:lnTo>
                  <a:pt x="1355786" y="1407587"/>
                </a:lnTo>
                <a:lnTo>
                  <a:pt x="1319955" y="1426948"/>
                </a:lnTo>
                <a:lnTo>
                  <a:pt x="1284202" y="1445528"/>
                </a:lnTo>
                <a:lnTo>
                  <a:pt x="1245553" y="1461458"/>
                </a:lnTo>
                <a:lnTo>
                  <a:pt x="1207761" y="1476683"/>
                </a:lnTo>
                <a:lnTo>
                  <a:pt x="1168405" y="1491756"/>
                </a:lnTo>
                <a:lnTo>
                  <a:pt x="1128345" y="1505971"/>
                </a:lnTo>
                <a:lnTo>
                  <a:pt x="1088515" y="1517841"/>
                </a:lnTo>
                <a:lnTo>
                  <a:pt x="1047044" y="1530340"/>
                </a:lnTo>
                <a:lnTo>
                  <a:pt x="1004869" y="1541981"/>
                </a:lnTo>
                <a:lnTo>
                  <a:pt x="962063" y="1551984"/>
                </a:lnTo>
                <a:lnTo>
                  <a:pt x="920194" y="1560500"/>
                </a:lnTo>
                <a:lnTo>
                  <a:pt x="876684" y="1569644"/>
                </a:lnTo>
                <a:lnTo>
                  <a:pt x="834262" y="1575741"/>
                </a:lnTo>
                <a:lnTo>
                  <a:pt x="790982" y="1582541"/>
                </a:lnTo>
                <a:lnTo>
                  <a:pt x="748008" y="1586218"/>
                </a:lnTo>
                <a:lnTo>
                  <a:pt x="705033" y="1589894"/>
                </a:lnTo>
                <a:lnTo>
                  <a:pt x="662212" y="1592008"/>
                </a:lnTo>
                <a:lnTo>
                  <a:pt x="620326" y="1592636"/>
                </a:lnTo>
                <a:lnTo>
                  <a:pt x="577811" y="1591626"/>
                </a:lnTo>
                <a:lnTo>
                  <a:pt x="537012" y="1589206"/>
                </a:lnTo>
                <a:lnTo>
                  <a:pt x="497148" y="1585301"/>
                </a:lnTo>
                <a:lnTo>
                  <a:pt x="455949" y="1578899"/>
                </a:lnTo>
                <a:lnTo>
                  <a:pt x="418031" y="1571239"/>
                </a:lnTo>
                <a:lnTo>
                  <a:pt x="380190" y="1562800"/>
                </a:lnTo>
                <a:lnTo>
                  <a:pt x="343435" y="1551313"/>
                </a:lnTo>
                <a:lnTo>
                  <a:pt x="308397" y="1538416"/>
                </a:lnTo>
                <a:lnTo>
                  <a:pt x="274369" y="1523252"/>
                </a:lnTo>
                <a:lnTo>
                  <a:pt x="240573" y="1505744"/>
                </a:lnTo>
                <a:lnTo>
                  <a:pt x="209197" y="1487687"/>
                </a:lnTo>
                <a:lnTo>
                  <a:pt x="180548" y="1465952"/>
                </a:lnTo>
                <a:lnTo>
                  <a:pt x="166615" y="1455122"/>
                </a:lnTo>
                <a:lnTo>
                  <a:pt x="152835" y="1442731"/>
                </a:lnTo>
                <a:lnTo>
                  <a:pt x="139912" y="1429635"/>
                </a:lnTo>
                <a:lnTo>
                  <a:pt x="126914" y="1417321"/>
                </a:lnTo>
                <a:lnTo>
                  <a:pt x="114143" y="1402662"/>
                </a:lnTo>
                <a:lnTo>
                  <a:pt x="102080" y="1388862"/>
                </a:lnTo>
                <a:lnTo>
                  <a:pt x="90950" y="1373575"/>
                </a:lnTo>
                <a:lnTo>
                  <a:pt x="80602" y="1358366"/>
                </a:lnTo>
                <a:lnTo>
                  <a:pt x="70407" y="1341593"/>
                </a:lnTo>
                <a:lnTo>
                  <a:pt x="60136" y="1325602"/>
                </a:lnTo>
                <a:lnTo>
                  <a:pt x="51581" y="1308202"/>
                </a:lnTo>
                <a:lnTo>
                  <a:pt x="43884" y="1290097"/>
                </a:lnTo>
                <a:lnTo>
                  <a:pt x="34700" y="1271058"/>
                </a:lnTo>
                <a:lnTo>
                  <a:pt x="28720" y="1251545"/>
                </a:lnTo>
                <a:lnTo>
                  <a:pt x="21176" y="1231877"/>
                </a:lnTo>
                <a:lnTo>
                  <a:pt x="16054" y="1211659"/>
                </a:lnTo>
                <a:lnTo>
                  <a:pt x="10931" y="1191440"/>
                </a:lnTo>
                <a:lnTo>
                  <a:pt x="7449" y="1170595"/>
                </a:lnTo>
                <a:lnTo>
                  <a:pt x="4824" y="1149043"/>
                </a:lnTo>
                <a:lnTo>
                  <a:pt x="2200" y="1127492"/>
                </a:lnTo>
                <a:lnTo>
                  <a:pt x="1920" y="1106170"/>
                </a:lnTo>
                <a:lnTo>
                  <a:pt x="0" y="1085477"/>
                </a:lnTo>
                <a:lnTo>
                  <a:pt x="1437" y="1062746"/>
                </a:lnTo>
                <a:lnTo>
                  <a:pt x="1940" y="1041502"/>
                </a:lnTo>
                <a:lnTo>
                  <a:pt x="4081" y="1019629"/>
                </a:lnTo>
                <a:lnTo>
                  <a:pt x="6376" y="996194"/>
                </a:lnTo>
                <a:lnTo>
                  <a:pt x="14644" y="952051"/>
                </a:lnTo>
                <a:lnTo>
                  <a:pt x="23924" y="905640"/>
                </a:lnTo>
                <a:lnTo>
                  <a:pt x="37741" y="861251"/>
                </a:lnTo>
                <a:lnTo>
                  <a:pt x="52569" y="814595"/>
                </a:lnTo>
                <a:lnTo>
                  <a:pt x="69665" y="768950"/>
                </a:lnTo>
                <a:lnTo>
                  <a:pt x="90669" y="723688"/>
                </a:lnTo>
                <a:lnTo>
                  <a:pt x="113314" y="677799"/>
                </a:lnTo>
                <a:lnTo>
                  <a:pt x="137445" y="632843"/>
                </a:lnTo>
                <a:lnTo>
                  <a:pt x="162986" y="589602"/>
                </a:lnTo>
                <a:lnTo>
                  <a:pt x="191807" y="545107"/>
                </a:lnTo>
                <a:lnTo>
                  <a:pt x="221257" y="502249"/>
                </a:lnTo>
                <a:lnTo>
                  <a:pt x="252193" y="460327"/>
                </a:lnTo>
                <a:lnTo>
                  <a:pt x="285321" y="420195"/>
                </a:lnTo>
                <a:lnTo>
                  <a:pt x="319231" y="380141"/>
                </a:lnTo>
                <a:lnTo>
                  <a:pt x="354629" y="341022"/>
                </a:lnTo>
                <a:lnTo>
                  <a:pt x="391359" y="304399"/>
                </a:lnTo>
                <a:lnTo>
                  <a:pt x="427937" y="269338"/>
                </a:lnTo>
                <a:lnTo>
                  <a:pt x="465219" y="235135"/>
                </a:lnTo>
                <a:lnTo>
                  <a:pt x="503836" y="203427"/>
                </a:lnTo>
                <a:lnTo>
                  <a:pt x="543082" y="173360"/>
                </a:lnTo>
                <a:lnTo>
                  <a:pt x="582879" y="145713"/>
                </a:lnTo>
                <a:lnTo>
                  <a:pt x="622524" y="119628"/>
                </a:lnTo>
                <a:lnTo>
                  <a:pt x="662643" y="96745"/>
                </a:lnTo>
                <a:lnTo>
                  <a:pt x="702458" y="76985"/>
                </a:lnTo>
                <a:lnTo>
                  <a:pt x="742119" y="58788"/>
                </a:lnTo>
                <a:lnTo>
                  <a:pt x="781475" y="43716"/>
                </a:lnTo>
                <a:lnTo>
                  <a:pt x="821535" y="29502"/>
                </a:lnTo>
                <a:lnTo>
                  <a:pt x="860432" y="19117"/>
                </a:lnTo>
                <a:lnTo>
                  <a:pt x="899879" y="11151"/>
                </a:lnTo>
                <a:lnTo>
                  <a:pt x="938317" y="5454"/>
                </a:lnTo>
                <a:lnTo>
                  <a:pt x="976524" y="2099"/>
                </a:lnTo>
                <a:lnTo>
                  <a:pt x="1013797" y="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075966" y="2529079"/>
            <a:ext cx="1615596" cy="1623945"/>
          </a:xfrm>
          <a:custGeom>
            <a:avLst/>
            <a:gdLst>
              <a:gd name="connsiteX0" fmla="*/ 881903 w 1615596"/>
              <a:gd name="connsiteY0" fmla="*/ 0 h 1623945"/>
              <a:gd name="connsiteX1" fmla="*/ 922803 w 1615596"/>
              <a:gd name="connsiteY1" fmla="*/ 525 h 1623945"/>
              <a:gd name="connsiteX2" fmla="*/ 962501 w 1615596"/>
              <a:gd name="connsiteY2" fmla="*/ 4421 h 1623945"/>
              <a:gd name="connsiteX3" fmla="*/ 981488 w 1615596"/>
              <a:gd name="connsiteY3" fmla="*/ 6285 h 1623945"/>
              <a:gd name="connsiteX4" fmla="*/ 1001085 w 1615596"/>
              <a:gd name="connsiteY4" fmla="*/ 10824 h 1623945"/>
              <a:gd name="connsiteX5" fmla="*/ 1019987 w 1615596"/>
              <a:gd name="connsiteY5" fmla="*/ 13552 h 1623945"/>
              <a:gd name="connsiteX6" fmla="*/ 1037688 w 1615596"/>
              <a:gd name="connsiteY6" fmla="*/ 19651 h 1623945"/>
              <a:gd name="connsiteX7" fmla="*/ 1074037 w 1615596"/>
              <a:gd name="connsiteY7" fmla="*/ 31069 h 1623945"/>
              <a:gd name="connsiteX8" fmla="*/ 1109186 w 1615596"/>
              <a:gd name="connsiteY8" fmla="*/ 45858 h 1623945"/>
              <a:gd name="connsiteX9" fmla="*/ 1143219 w 1615596"/>
              <a:gd name="connsiteY9" fmla="*/ 63155 h 1623945"/>
              <a:gd name="connsiteX10" fmla="*/ 1176220 w 1615596"/>
              <a:gd name="connsiteY10" fmla="*/ 82094 h 1623945"/>
              <a:gd name="connsiteX11" fmla="*/ 1206209 w 1615596"/>
              <a:gd name="connsiteY11" fmla="*/ 105101 h 1623945"/>
              <a:gd name="connsiteX12" fmla="*/ 1236976 w 1615596"/>
              <a:gd name="connsiteY12" fmla="*/ 129055 h 1623945"/>
              <a:gd name="connsiteX13" fmla="*/ 1266628 w 1615596"/>
              <a:gd name="connsiteY13" fmla="*/ 155517 h 1623945"/>
              <a:gd name="connsiteX14" fmla="*/ 1293521 w 1615596"/>
              <a:gd name="connsiteY14" fmla="*/ 183453 h 1623945"/>
              <a:gd name="connsiteX15" fmla="*/ 1321025 w 1615596"/>
              <a:gd name="connsiteY15" fmla="*/ 214065 h 1623945"/>
              <a:gd name="connsiteX16" fmla="*/ 1345770 w 1615596"/>
              <a:gd name="connsiteY16" fmla="*/ 246153 h 1623945"/>
              <a:gd name="connsiteX17" fmla="*/ 1370346 w 1615596"/>
              <a:gd name="connsiteY17" fmla="*/ 279967 h 1623945"/>
              <a:gd name="connsiteX18" fmla="*/ 1393111 w 1615596"/>
              <a:gd name="connsiteY18" fmla="*/ 314476 h 1623945"/>
              <a:gd name="connsiteX19" fmla="*/ 1415539 w 1615596"/>
              <a:gd name="connsiteY19" fmla="*/ 352442 h 1623945"/>
              <a:gd name="connsiteX20" fmla="*/ 1435463 w 1615596"/>
              <a:gd name="connsiteY20" fmla="*/ 389289 h 1623945"/>
              <a:gd name="connsiteX21" fmla="*/ 1454269 w 1615596"/>
              <a:gd name="connsiteY21" fmla="*/ 428644 h 1623945"/>
              <a:gd name="connsiteX22" fmla="*/ 1472992 w 1615596"/>
              <a:gd name="connsiteY22" fmla="*/ 468862 h 1623945"/>
              <a:gd name="connsiteX23" fmla="*/ 1490765 w 1615596"/>
              <a:gd name="connsiteY23" fmla="*/ 509859 h 1623945"/>
              <a:gd name="connsiteX24" fmla="*/ 1506730 w 1615596"/>
              <a:gd name="connsiteY24" fmla="*/ 551552 h 1623945"/>
              <a:gd name="connsiteX25" fmla="*/ 1521831 w 1615596"/>
              <a:gd name="connsiteY25" fmla="*/ 593160 h 1623945"/>
              <a:gd name="connsiteX26" fmla="*/ 1535900 w 1615596"/>
              <a:gd name="connsiteY26" fmla="*/ 636411 h 1623945"/>
              <a:gd name="connsiteX27" fmla="*/ 1548158 w 1615596"/>
              <a:gd name="connsiteY27" fmla="*/ 680356 h 1623945"/>
              <a:gd name="connsiteX28" fmla="*/ 1559470 w 1615596"/>
              <a:gd name="connsiteY28" fmla="*/ 725081 h 1623945"/>
              <a:gd name="connsiteX29" fmla="*/ 1570865 w 1615596"/>
              <a:gd name="connsiteY29" fmla="*/ 768943 h 1623945"/>
              <a:gd name="connsiteX30" fmla="*/ 1579672 w 1615596"/>
              <a:gd name="connsiteY30" fmla="*/ 812549 h 1623945"/>
              <a:gd name="connsiteX31" fmla="*/ 1588394 w 1615596"/>
              <a:gd name="connsiteY31" fmla="*/ 857020 h 1623945"/>
              <a:gd name="connsiteX32" fmla="*/ 1596337 w 1615596"/>
              <a:gd name="connsiteY32" fmla="*/ 900542 h 1623945"/>
              <a:gd name="connsiteX33" fmla="*/ 1601692 w 1615596"/>
              <a:gd name="connsiteY33" fmla="*/ 943811 h 1623945"/>
              <a:gd name="connsiteX34" fmla="*/ 1607046 w 1615596"/>
              <a:gd name="connsiteY34" fmla="*/ 987079 h 1623945"/>
              <a:gd name="connsiteX35" fmla="*/ 1610759 w 1615596"/>
              <a:gd name="connsiteY35" fmla="*/ 1029313 h 1623945"/>
              <a:gd name="connsiteX36" fmla="*/ 1612746 w 1615596"/>
              <a:gd name="connsiteY36" fmla="*/ 1071379 h 1623945"/>
              <a:gd name="connsiteX37" fmla="*/ 1615596 w 1615596"/>
              <a:gd name="connsiteY37" fmla="*/ 1113528 h 1623945"/>
              <a:gd name="connsiteX38" fmla="*/ 1614552 w 1615596"/>
              <a:gd name="connsiteY38" fmla="*/ 1150935 h 1623945"/>
              <a:gd name="connsiteX39" fmla="*/ 1611699 w 1615596"/>
              <a:gd name="connsiteY39" fmla="*/ 1189036 h 1623945"/>
              <a:gd name="connsiteX40" fmla="*/ 1605646 w 1615596"/>
              <a:gd name="connsiteY40" fmla="*/ 1224206 h 1623945"/>
              <a:gd name="connsiteX41" fmla="*/ 1597174 w 1615596"/>
              <a:gd name="connsiteY41" fmla="*/ 1257395 h 1623945"/>
              <a:gd name="connsiteX42" fmla="*/ 1586113 w 1615596"/>
              <a:gd name="connsiteY42" fmla="*/ 1290328 h 1623945"/>
              <a:gd name="connsiteX43" fmla="*/ 1574357 w 1615596"/>
              <a:gd name="connsiteY43" fmla="*/ 1321450 h 1623945"/>
              <a:gd name="connsiteX44" fmla="*/ 1558371 w 1615596"/>
              <a:gd name="connsiteY44" fmla="*/ 1351285 h 1623945"/>
              <a:gd name="connsiteX45" fmla="*/ 1539880 w 1615596"/>
              <a:gd name="connsiteY45" fmla="*/ 1379999 h 1623945"/>
              <a:gd name="connsiteX46" fmla="*/ 1520695 w 1615596"/>
              <a:gd name="connsiteY46" fmla="*/ 1406904 h 1623945"/>
              <a:gd name="connsiteX47" fmla="*/ 1499953 w 1615596"/>
              <a:gd name="connsiteY47" fmla="*/ 1431909 h 1623945"/>
              <a:gd name="connsiteX48" fmla="*/ 1474980 w 1615596"/>
              <a:gd name="connsiteY48" fmla="*/ 1455627 h 1623945"/>
              <a:gd name="connsiteX49" fmla="*/ 1451040 w 1615596"/>
              <a:gd name="connsiteY49" fmla="*/ 1477701 h 1623945"/>
              <a:gd name="connsiteX50" fmla="*/ 1422869 w 1615596"/>
              <a:gd name="connsiteY50" fmla="*/ 1498489 h 1623945"/>
              <a:gd name="connsiteX51" fmla="*/ 1394782 w 1615596"/>
              <a:gd name="connsiteY51" fmla="*/ 1518413 h 1623945"/>
              <a:gd name="connsiteX52" fmla="*/ 1364443 w 1615596"/>
              <a:gd name="connsiteY52" fmla="*/ 1534625 h 1623945"/>
              <a:gd name="connsiteX53" fmla="*/ 1334105 w 1615596"/>
              <a:gd name="connsiteY53" fmla="*/ 1550840 h 1623945"/>
              <a:gd name="connsiteX54" fmla="*/ 1302209 w 1615596"/>
              <a:gd name="connsiteY54" fmla="*/ 1565155 h 1623945"/>
              <a:gd name="connsiteX55" fmla="*/ 1267810 w 1615596"/>
              <a:gd name="connsiteY55" fmla="*/ 1578353 h 1623945"/>
              <a:gd name="connsiteX56" fmla="*/ 1234442 w 1615596"/>
              <a:gd name="connsiteY56" fmla="*/ 1589908 h 1623945"/>
              <a:gd name="connsiteX57" fmla="*/ 1198654 w 1615596"/>
              <a:gd name="connsiteY57" fmla="*/ 1599479 h 1623945"/>
              <a:gd name="connsiteX58" fmla="*/ 1162171 w 1615596"/>
              <a:gd name="connsiteY58" fmla="*/ 1607239 h 1623945"/>
              <a:gd name="connsiteX59" fmla="*/ 1124911 w 1615596"/>
              <a:gd name="connsiteY59" fmla="*/ 1614050 h 1623945"/>
              <a:gd name="connsiteX60" fmla="*/ 1088682 w 1615596"/>
              <a:gd name="connsiteY60" fmla="*/ 1619217 h 1623945"/>
              <a:gd name="connsiteX61" fmla="*/ 1050033 w 1615596"/>
              <a:gd name="connsiteY61" fmla="*/ 1622403 h 1623945"/>
              <a:gd name="connsiteX62" fmla="*/ 1012416 w 1615596"/>
              <a:gd name="connsiteY62" fmla="*/ 1623945 h 1623945"/>
              <a:gd name="connsiteX63" fmla="*/ 973242 w 1615596"/>
              <a:gd name="connsiteY63" fmla="*/ 1623590 h 1623945"/>
              <a:gd name="connsiteX64" fmla="*/ 934153 w 1615596"/>
              <a:gd name="connsiteY64" fmla="*/ 1622371 h 1623945"/>
              <a:gd name="connsiteX65" fmla="*/ 895148 w 1615596"/>
              <a:gd name="connsiteY65" fmla="*/ 1620287 h 1623945"/>
              <a:gd name="connsiteX66" fmla="*/ 857343 w 1615596"/>
              <a:gd name="connsiteY66" fmla="*/ 1614833 h 1623945"/>
              <a:gd name="connsiteX67" fmla="*/ 818759 w 1615596"/>
              <a:gd name="connsiteY67" fmla="*/ 1608430 h 1623945"/>
              <a:gd name="connsiteX68" fmla="*/ 780431 w 1615596"/>
              <a:gd name="connsiteY68" fmla="*/ 1599435 h 1623945"/>
              <a:gd name="connsiteX69" fmla="*/ 742101 w 1615596"/>
              <a:gd name="connsiteY69" fmla="*/ 1590439 h 1623945"/>
              <a:gd name="connsiteX70" fmla="*/ 665086 w 1615596"/>
              <a:gd name="connsiteY70" fmla="*/ 1567180 h 1623945"/>
              <a:gd name="connsiteX71" fmla="*/ 589102 w 1615596"/>
              <a:gd name="connsiteY71" fmla="*/ 1542277 h 1623945"/>
              <a:gd name="connsiteX72" fmla="*/ 553006 w 1615596"/>
              <a:gd name="connsiteY72" fmla="*/ 1528267 h 1623945"/>
              <a:gd name="connsiteX73" fmla="*/ 516910 w 1615596"/>
              <a:gd name="connsiteY73" fmla="*/ 1514257 h 1623945"/>
              <a:gd name="connsiteX74" fmla="*/ 480119 w 1615596"/>
              <a:gd name="connsiteY74" fmla="*/ 1498434 h 1623945"/>
              <a:gd name="connsiteX75" fmla="*/ 446003 w 1615596"/>
              <a:gd name="connsiteY75" fmla="*/ 1482001 h 1623945"/>
              <a:gd name="connsiteX76" fmla="*/ 411884 w 1615596"/>
              <a:gd name="connsiteY76" fmla="*/ 1465569 h 1623945"/>
              <a:gd name="connsiteX77" fmla="*/ 378716 w 1615596"/>
              <a:gd name="connsiteY77" fmla="*/ 1448356 h 1623945"/>
              <a:gd name="connsiteX78" fmla="*/ 346493 w 1615596"/>
              <a:gd name="connsiteY78" fmla="*/ 1430365 h 1623945"/>
              <a:gd name="connsiteX79" fmla="*/ 314439 w 1615596"/>
              <a:gd name="connsiteY79" fmla="*/ 1410646 h 1623945"/>
              <a:gd name="connsiteX80" fmla="*/ 284976 w 1615596"/>
              <a:gd name="connsiteY80" fmla="*/ 1391180 h 1623945"/>
              <a:gd name="connsiteX81" fmla="*/ 256459 w 1615596"/>
              <a:gd name="connsiteY81" fmla="*/ 1370936 h 1623945"/>
              <a:gd name="connsiteX82" fmla="*/ 228112 w 1615596"/>
              <a:gd name="connsiteY82" fmla="*/ 1348963 h 1623945"/>
              <a:gd name="connsiteX83" fmla="*/ 201574 w 1615596"/>
              <a:gd name="connsiteY83" fmla="*/ 1326296 h 1623945"/>
              <a:gd name="connsiteX84" fmla="*/ 176848 w 1615596"/>
              <a:gd name="connsiteY84" fmla="*/ 1302934 h 1623945"/>
              <a:gd name="connsiteX85" fmla="*/ 152900 w 1615596"/>
              <a:gd name="connsiteY85" fmla="*/ 1280521 h 1623945"/>
              <a:gd name="connsiteX86" fmla="*/ 131016 w 1615596"/>
              <a:gd name="connsiteY86" fmla="*/ 1254822 h 1623945"/>
              <a:gd name="connsiteX87" fmla="*/ 110164 w 1615596"/>
              <a:gd name="connsiteY87" fmla="*/ 1227479 h 1623945"/>
              <a:gd name="connsiteX88" fmla="*/ 90089 w 1615596"/>
              <a:gd name="connsiteY88" fmla="*/ 1201085 h 1623945"/>
              <a:gd name="connsiteX89" fmla="*/ 73637 w 1615596"/>
              <a:gd name="connsiteY89" fmla="*/ 1173300 h 1623945"/>
              <a:gd name="connsiteX90" fmla="*/ 57269 w 1615596"/>
              <a:gd name="connsiteY90" fmla="*/ 1144654 h 1623945"/>
              <a:gd name="connsiteX91" fmla="*/ 42796 w 1615596"/>
              <a:gd name="connsiteY91" fmla="*/ 1114447 h 1623945"/>
              <a:gd name="connsiteX92" fmla="*/ 31943 w 1615596"/>
              <a:gd name="connsiteY92" fmla="*/ 1082852 h 1623945"/>
              <a:gd name="connsiteX93" fmla="*/ 20228 w 1615596"/>
              <a:gd name="connsiteY93" fmla="*/ 1051172 h 1623945"/>
              <a:gd name="connsiteX94" fmla="*/ 13083 w 1615596"/>
              <a:gd name="connsiteY94" fmla="*/ 1017323 h 1623945"/>
              <a:gd name="connsiteX95" fmla="*/ 6019 w 1615596"/>
              <a:gd name="connsiteY95" fmla="*/ 982610 h 1623945"/>
              <a:gd name="connsiteX96" fmla="*/ 3357 w 1615596"/>
              <a:gd name="connsiteY96" fmla="*/ 947457 h 1623945"/>
              <a:gd name="connsiteX97" fmla="*/ 0 w 1615596"/>
              <a:gd name="connsiteY97" fmla="*/ 910492 h 1623945"/>
              <a:gd name="connsiteX98" fmla="*/ 1044 w 1615596"/>
              <a:gd name="connsiteY98" fmla="*/ 873084 h 1623945"/>
              <a:gd name="connsiteX99" fmla="*/ 4150 w 1615596"/>
              <a:gd name="connsiteY99" fmla="*/ 832391 h 1623945"/>
              <a:gd name="connsiteX100" fmla="*/ 9153 w 1615596"/>
              <a:gd name="connsiteY100" fmla="*/ 790140 h 1623945"/>
              <a:gd name="connsiteX101" fmla="*/ 17607 w 1615596"/>
              <a:gd name="connsiteY101" fmla="*/ 748227 h 1623945"/>
              <a:gd name="connsiteX102" fmla="*/ 29512 w 1615596"/>
              <a:gd name="connsiteY102" fmla="*/ 706652 h 1623945"/>
              <a:gd name="connsiteX103" fmla="*/ 42366 w 1615596"/>
              <a:gd name="connsiteY103" fmla="*/ 664298 h 1623945"/>
              <a:gd name="connsiteX104" fmla="*/ 58587 w 1615596"/>
              <a:gd name="connsiteY104" fmla="*/ 623148 h 1623945"/>
              <a:gd name="connsiteX105" fmla="*/ 76450 w 1615596"/>
              <a:gd name="connsiteY105" fmla="*/ 583030 h 1623945"/>
              <a:gd name="connsiteX106" fmla="*/ 97850 w 1615596"/>
              <a:gd name="connsiteY106" fmla="*/ 542388 h 1623945"/>
              <a:gd name="connsiteX107" fmla="*/ 120891 w 1615596"/>
              <a:gd name="connsiteY107" fmla="*/ 502780 h 1623945"/>
              <a:gd name="connsiteX108" fmla="*/ 145658 w 1615596"/>
              <a:gd name="connsiteY108" fmla="*/ 463339 h 1623945"/>
              <a:gd name="connsiteX109" fmla="*/ 172846 w 1615596"/>
              <a:gd name="connsiteY109" fmla="*/ 425882 h 1623945"/>
              <a:gd name="connsiteX110" fmla="*/ 200811 w 1615596"/>
              <a:gd name="connsiteY110" fmla="*/ 389373 h 1623945"/>
              <a:gd name="connsiteX111" fmla="*/ 230503 w 1615596"/>
              <a:gd name="connsiteY111" fmla="*/ 353033 h 1623945"/>
              <a:gd name="connsiteX112" fmla="*/ 262615 w 1615596"/>
              <a:gd name="connsiteY112" fmla="*/ 318675 h 1623945"/>
              <a:gd name="connsiteX113" fmla="*/ 295590 w 1615596"/>
              <a:gd name="connsiteY113" fmla="*/ 284402 h 1623945"/>
              <a:gd name="connsiteX114" fmla="*/ 330122 w 1615596"/>
              <a:gd name="connsiteY114" fmla="*/ 252028 h 1623945"/>
              <a:gd name="connsiteX115" fmla="*/ 366211 w 1615596"/>
              <a:gd name="connsiteY115" fmla="*/ 221550 h 1623945"/>
              <a:gd name="connsiteX116" fmla="*/ 402131 w 1615596"/>
              <a:gd name="connsiteY116" fmla="*/ 192800 h 1623945"/>
              <a:gd name="connsiteX117" fmla="*/ 438830 w 1615596"/>
              <a:gd name="connsiteY117" fmla="*/ 164998 h 1623945"/>
              <a:gd name="connsiteX118" fmla="*/ 477950 w 1615596"/>
              <a:gd name="connsiteY118" fmla="*/ 139179 h 1623945"/>
              <a:gd name="connsiteX119" fmla="*/ 516900 w 1615596"/>
              <a:gd name="connsiteY119" fmla="*/ 115088 h 1623945"/>
              <a:gd name="connsiteX120" fmla="*/ 556460 w 1615596"/>
              <a:gd name="connsiteY120" fmla="*/ 93674 h 1623945"/>
              <a:gd name="connsiteX121" fmla="*/ 597576 w 1615596"/>
              <a:gd name="connsiteY121" fmla="*/ 74157 h 1623945"/>
              <a:gd name="connsiteX122" fmla="*/ 636883 w 1615596"/>
              <a:gd name="connsiteY122" fmla="*/ 55335 h 1623945"/>
              <a:gd name="connsiteX123" fmla="*/ 679303 w 1615596"/>
              <a:gd name="connsiteY123" fmla="*/ 40306 h 1623945"/>
              <a:gd name="connsiteX124" fmla="*/ 719829 w 1615596"/>
              <a:gd name="connsiteY124" fmla="*/ 26839 h 1623945"/>
              <a:gd name="connsiteX125" fmla="*/ 760880 w 1615596"/>
              <a:gd name="connsiteY125" fmla="*/ 16910 h 1623945"/>
              <a:gd name="connsiteX126" fmla="*/ 801677 w 1615596"/>
              <a:gd name="connsiteY126" fmla="*/ 9573 h 1623945"/>
              <a:gd name="connsiteX127" fmla="*/ 842390 w 1615596"/>
              <a:gd name="connsiteY127" fmla="*/ 3102 h 16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615596" h="1623945">
                <a:moveTo>
                  <a:pt x="881903" y="0"/>
                </a:moveTo>
                <a:lnTo>
                  <a:pt x="922803" y="525"/>
                </a:lnTo>
                <a:lnTo>
                  <a:pt x="962501" y="4421"/>
                </a:lnTo>
                <a:lnTo>
                  <a:pt x="981488" y="6285"/>
                </a:lnTo>
                <a:lnTo>
                  <a:pt x="1001085" y="10824"/>
                </a:lnTo>
                <a:lnTo>
                  <a:pt x="1019987" y="13552"/>
                </a:lnTo>
                <a:lnTo>
                  <a:pt x="1037688" y="19651"/>
                </a:lnTo>
                <a:lnTo>
                  <a:pt x="1074037" y="31069"/>
                </a:lnTo>
                <a:lnTo>
                  <a:pt x="1109186" y="45858"/>
                </a:lnTo>
                <a:lnTo>
                  <a:pt x="1143219" y="63155"/>
                </a:lnTo>
                <a:lnTo>
                  <a:pt x="1176220" y="82094"/>
                </a:lnTo>
                <a:lnTo>
                  <a:pt x="1206209" y="105101"/>
                </a:lnTo>
                <a:lnTo>
                  <a:pt x="1236976" y="129055"/>
                </a:lnTo>
                <a:lnTo>
                  <a:pt x="1266628" y="155517"/>
                </a:lnTo>
                <a:lnTo>
                  <a:pt x="1293521" y="183453"/>
                </a:lnTo>
                <a:lnTo>
                  <a:pt x="1321025" y="214065"/>
                </a:lnTo>
                <a:lnTo>
                  <a:pt x="1345770" y="246153"/>
                </a:lnTo>
                <a:lnTo>
                  <a:pt x="1370346" y="279967"/>
                </a:lnTo>
                <a:lnTo>
                  <a:pt x="1393111" y="314476"/>
                </a:lnTo>
                <a:lnTo>
                  <a:pt x="1415539" y="352442"/>
                </a:lnTo>
                <a:lnTo>
                  <a:pt x="1435463" y="389289"/>
                </a:lnTo>
                <a:lnTo>
                  <a:pt x="1454269" y="428644"/>
                </a:lnTo>
                <a:lnTo>
                  <a:pt x="1472992" y="468862"/>
                </a:lnTo>
                <a:lnTo>
                  <a:pt x="1490765" y="509859"/>
                </a:lnTo>
                <a:lnTo>
                  <a:pt x="1506730" y="551552"/>
                </a:lnTo>
                <a:lnTo>
                  <a:pt x="1521831" y="593160"/>
                </a:lnTo>
                <a:lnTo>
                  <a:pt x="1535900" y="636411"/>
                </a:lnTo>
                <a:lnTo>
                  <a:pt x="1548158" y="680356"/>
                </a:lnTo>
                <a:lnTo>
                  <a:pt x="1559470" y="725081"/>
                </a:lnTo>
                <a:lnTo>
                  <a:pt x="1570865" y="768943"/>
                </a:lnTo>
                <a:lnTo>
                  <a:pt x="1579672" y="812549"/>
                </a:lnTo>
                <a:lnTo>
                  <a:pt x="1588394" y="857020"/>
                </a:lnTo>
                <a:lnTo>
                  <a:pt x="1596337" y="900542"/>
                </a:lnTo>
                <a:lnTo>
                  <a:pt x="1601692" y="943811"/>
                </a:lnTo>
                <a:lnTo>
                  <a:pt x="1607046" y="987079"/>
                </a:lnTo>
                <a:lnTo>
                  <a:pt x="1610759" y="1029313"/>
                </a:lnTo>
                <a:lnTo>
                  <a:pt x="1612746" y="1071379"/>
                </a:lnTo>
                <a:lnTo>
                  <a:pt x="1615596" y="1113528"/>
                </a:lnTo>
                <a:lnTo>
                  <a:pt x="1614552" y="1150935"/>
                </a:lnTo>
                <a:lnTo>
                  <a:pt x="1611699" y="1189036"/>
                </a:lnTo>
                <a:lnTo>
                  <a:pt x="1605646" y="1224206"/>
                </a:lnTo>
                <a:lnTo>
                  <a:pt x="1597174" y="1257395"/>
                </a:lnTo>
                <a:lnTo>
                  <a:pt x="1586113" y="1290328"/>
                </a:lnTo>
                <a:lnTo>
                  <a:pt x="1574357" y="1321450"/>
                </a:lnTo>
                <a:lnTo>
                  <a:pt x="1558371" y="1351285"/>
                </a:lnTo>
                <a:lnTo>
                  <a:pt x="1539880" y="1379999"/>
                </a:lnTo>
                <a:lnTo>
                  <a:pt x="1520695" y="1406904"/>
                </a:lnTo>
                <a:lnTo>
                  <a:pt x="1499953" y="1431909"/>
                </a:lnTo>
                <a:lnTo>
                  <a:pt x="1474980" y="1455627"/>
                </a:lnTo>
                <a:lnTo>
                  <a:pt x="1451040" y="1477701"/>
                </a:lnTo>
                <a:lnTo>
                  <a:pt x="1422869" y="1498489"/>
                </a:lnTo>
                <a:lnTo>
                  <a:pt x="1394782" y="1518413"/>
                </a:lnTo>
                <a:lnTo>
                  <a:pt x="1364443" y="1534625"/>
                </a:lnTo>
                <a:lnTo>
                  <a:pt x="1334105" y="1550840"/>
                </a:lnTo>
                <a:lnTo>
                  <a:pt x="1302209" y="1565155"/>
                </a:lnTo>
                <a:lnTo>
                  <a:pt x="1267810" y="1578353"/>
                </a:lnTo>
                <a:lnTo>
                  <a:pt x="1234442" y="1589908"/>
                </a:lnTo>
                <a:lnTo>
                  <a:pt x="1198654" y="1599479"/>
                </a:lnTo>
                <a:lnTo>
                  <a:pt x="1162171" y="1607239"/>
                </a:lnTo>
                <a:lnTo>
                  <a:pt x="1124911" y="1614050"/>
                </a:lnTo>
                <a:lnTo>
                  <a:pt x="1088682" y="1619217"/>
                </a:lnTo>
                <a:lnTo>
                  <a:pt x="1050033" y="1622403"/>
                </a:lnTo>
                <a:lnTo>
                  <a:pt x="1012416" y="1623945"/>
                </a:lnTo>
                <a:lnTo>
                  <a:pt x="973242" y="1623590"/>
                </a:lnTo>
                <a:lnTo>
                  <a:pt x="934153" y="1622371"/>
                </a:lnTo>
                <a:lnTo>
                  <a:pt x="895148" y="1620287"/>
                </a:lnTo>
                <a:lnTo>
                  <a:pt x="857343" y="1614833"/>
                </a:lnTo>
                <a:lnTo>
                  <a:pt x="818759" y="1608430"/>
                </a:lnTo>
                <a:lnTo>
                  <a:pt x="780431" y="1599435"/>
                </a:lnTo>
                <a:lnTo>
                  <a:pt x="742101" y="1590439"/>
                </a:lnTo>
                <a:lnTo>
                  <a:pt x="665086" y="1567180"/>
                </a:lnTo>
                <a:lnTo>
                  <a:pt x="589102" y="1542277"/>
                </a:lnTo>
                <a:lnTo>
                  <a:pt x="553006" y="1528267"/>
                </a:lnTo>
                <a:lnTo>
                  <a:pt x="516910" y="1514257"/>
                </a:lnTo>
                <a:lnTo>
                  <a:pt x="480119" y="1498434"/>
                </a:lnTo>
                <a:lnTo>
                  <a:pt x="446003" y="1482001"/>
                </a:lnTo>
                <a:lnTo>
                  <a:pt x="411884" y="1465569"/>
                </a:lnTo>
                <a:lnTo>
                  <a:pt x="378716" y="1448356"/>
                </a:lnTo>
                <a:lnTo>
                  <a:pt x="346493" y="1430365"/>
                </a:lnTo>
                <a:lnTo>
                  <a:pt x="314439" y="1410646"/>
                </a:lnTo>
                <a:lnTo>
                  <a:pt x="284976" y="1391180"/>
                </a:lnTo>
                <a:lnTo>
                  <a:pt x="256459" y="1370936"/>
                </a:lnTo>
                <a:lnTo>
                  <a:pt x="228112" y="1348963"/>
                </a:lnTo>
                <a:lnTo>
                  <a:pt x="201574" y="1326296"/>
                </a:lnTo>
                <a:lnTo>
                  <a:pt x="176848" y="1302934"/>
                </a:lnTo>
                <a:lnTo>
                  <a:pt x="152900" y="1280521"/>
                </a:lnTo>
                <a:lnTo>
                  <a:pt x="131016" y="1254822"/>
                </a:lnTo>
                <a:lnTo>
                  <a:pt x="110164" y="1227479"/>
                </a:lnTo>
                <a:lnTo>
                  <a:pt x="90089" y="1201085"/>
                </a:lnTo>
                <a:lnTo>
                  <a:pt x="73637" y="1173300"/>
                </a:lnTo>
                <a:lnTo>
                  <a:pt x="57269" y="1144654"/>
                </a:lnTo>
                <a:lnTo>
                  <a:pt x="42796" y="1114447"/>
                </a:lnTo>
                <a:lnTo>
                  <a:pt x="31943" y="1082852"/>
                </a:lnTo>
                <a:lnTo>
                  <a:pt x="20228" y="1051172"/>
                </a:lnTo>
                <a:lnTo>
                  <a:pt x="13083" y="1017323"/>
                </a:lnTo>
                <a:lnTo>
                  <a:pt x="6019" y="982610"/>
                </a:lnTo>
                <a:lnTo>
                  <a:pt x="3357" y="947457"/>
                </a:lnTo>
                <a:lnTo>
                  <a:pt x="0" y="910492"/>
                </a:lnTo>
                <a:lnTo>
                  <a:pt x="1044" y="873084"/>
                </a:lnTo>
                <a:lnTo>
                  <a:pt x="4150" y="832391"/>
                </a:lnTo>
                <a:lnTo>
                  <a:pt x="9153" y="790140"/>
                </a:lnTo>
                <a:lnTo>
                  <a:pt x="17607" y="748227"/>
                </a:lnTo>
                <a:lnTo>
                  <a:pt x="29512" y="706652"/>
                </a:lnTo>
                <a:lnTo>
                  <a:pt x="42366" y="664298"/>
                </a:lnTo>
                <a:lnTo>
                  <a:pt x="58587" y="623148"/>
                </a:lnTo>
                <a:lnTo>
                  <a:pt x="76450" y="583030"/>
                </a:lnTo>
                <a:lnTo>
                  <a:pt x="97850" y="542388"/>
                </a:lnTo>
                <a:lnTo>
                  <a:pt x="120891" y="502780"/>
                </a:lnTo>
                <a:lnTo>
                  <a:pt x="145658" y="463339"/>
                </a:lnTo>
                <a:lnTo>
                  <a:pt x="172846" y="425882"/>
                </a:lnTo>
                <a:lnTo>
                  <a:pt x="200811" y="389373"/>
                </a:lnTo>
                <a:lnTo>
                  <a:pt x="230503" y="353033"/>
                </a:lnTo>
                <a:lnTo>
                  <a:pt x="262615" y="318675"/>
                </a:lnTo>
                <a:lnTo>
                  <a:pt x="295590" y="284402"/>
                </a:lnTo>
                <a:lnTo>
                  <a:pt x="330122" y="252028"/>
                </a:lnTo>
                <a:lnTo>
                  <a:pt x="366211" y="221550"/>
                </a:lnTo>
                <a:lnTo>
                  <a:pt x="402131" y="192800"/>
                </a:lnTo>
                <a:lnTo>
                  <a:pt x="438830" y="164998"/>
                </a:lnTo>
                <a:lnTo>
                  <a:pt x="477950" y="139179"/>
                </a:lnTo>
                <a:lnTo>
                  <a:pt x="516900" y="115088"/>
                </a:lnTo>
                <a:lnTo>
                  <a:pt x="556460" y="93674"/>
                </a:lnTo>
                <a:lnTo>
                  <a:pt x="597576" y="74157"/>
                </a:lnTo>
                <a:lnTo>
                  <a:pt x="636883" y="55335"/>
                </a:lnTo>
                <a:lnTo>
                  <a:pt x="679303" y="40306"/>
                </a:lnTo>
                <a:lnTo>
                  <a:pt x="719829" y="26839"/>
                </a:lnTo>
                <a:lnTo>
                  <a:pt x="760880" y="16910"/>
                </a:lnTo>
                <a:lnTo>
                  <a:pt x="801677" y="9573"/>
                </a:lnTo>
                <a:lnTo>
                  <a:pt x="842390" y="3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295471" y="3405757"/>
            <a:ext cx="1784671" cy="1626032"/>
          </a:xfrm>
          <a:custGeom>
            <a:avLst/>
            <a:gdLst>
              <a:gd name="connsiteX0" fmla="*/ 984013 w 1784671"/>
              <a:gd name="connsiteY0" fmla="*/ 0 h 1626032"/>
              <a:gd name="connsiteX1" fmla="*/ 1025356 w 1784671"/>
              <a:gd name="connsiteY1" fmla="*/ 896 h 1626032"/>
              <a:gd name="connsiteX2" fmla="*/ 1065055 w 1784671"/>
              <a:gd name="connsiteY2" fmla="*/ 121 h 1626032"/>
              <a:gd name="connsiteX3" fmla="*/ 1143055 w 1784671"/>
              <a:gd name="connsiteY3" fmla="*/ 3127 h 1626032"/>
              <a:gd name="connsiteX4" fmla="*/ 1181036 w 1784671"/>
              <a:gd name="connsiteY4" fmla="*/ 5879 h 1626032"/>
              <a:gd name="connsiteX5" fmla="*/ 1217350 w 1784671"/>
              <a:gd name="connsiteY5" fmla="*/ 8694 h 1626032"/>
              <a:gd name="connsiteX6" fmla="*/ 1253320 w 1784671"/>
              <a:gd name="connsiteY6" fmla="*/ 12214 h 1626032"/>
              <a:gd name="connsiteX7" fmla="*/ 1289609 w 1784671"/>
              <a:gd name="connsiteY7" fmla="*/ 16762 h 1626032"/>
              <a:gd name="connsiteX8" fmla="*/ 1324550 w 1784671"/>
              <a:gd name="connsiteY8" fmla="*/ 22398 h 1626032"/>
              <a:gd name="connsiteX9" fmla="*/ 1358141 w 1784671"/>
              <a:gd name="connsiteY9" fmla="*/ 29124 h 1626032"/>
              <a:gd name="connsiteX10" fmla="*/ 1391389 w 1784671"/>
              <a:gd name="connsiteY10" fmla="*/ 36556 h 1626032"/>
              <a:gd name="connsiteX11" fmla="*/ 1422969 w 1784671"/>
              <a:gd name="connsiteY11" fmla="*/ 44049 h 1626032"/>
              <a:gd name="connsiteX12" fmla="*/ 1453519 w 1784671"/>
              <a:gd name="connsiteY12" fmla="*/ 53658 h 1626032"/>
              <a:gd name="connsiteX13" fmla="*/ 1484387 w 1784671"/>
              <a:gd name="connsiteY13" fmla="*/ 64295 h 1626032"/>
              <a:gd name="connsiteX14" fmla="*/ 1512583 w 1784671"/>
              <a:gd name="connsiteY14" fmla="*/ 75378 h 1626032"/>
              <a:gd name="connsiteX15" fmla="*/ 1540091 w 1784671"/>
              <a:gd name="connsiteY15" fmla="*/ 87871 h 1626032"/>
              <a:gd name="connsiteX16" fmla="*/ 1566593 w 1784671"/>
              <a:gd name="connsiteY16" fmla="*/ 100749 h 1626032"/>
              <a:gd name="connsiteX17" fmla="*/ 1592066 w 1784671"/>
              <a:gd name="connsiteY17" fmla="*/ 115743 h 1626032"/>
              <a:gd name="connsiteX18" fmla="*/ 1615846 w 1784671"/>
              <a:gd name="connsiteY18" fmla="*/ 132531 h 1626032"/>
              <a:gd name="connsiteX19" fmla="*/ 1638620 w 1784671"/>
              <a:gd name="connsiteY19" fmla="*/ 149704 h 1626032"/>
              <a:gd name="connsiteX20" fmla="*/ 1660046 w 1784671"/>
              <a:gd name="connsiteY20" fmla="*/ 167965 h 1626032"/>
              <a:gd name="connsiteX21" fmla="*/ 1679092 w 1784671"/>
              <a:gd name="connsiteY21" fmla="*/ 189432 h 1626032"/>
              <a:gd name="connsiteX22" fmla="*/ 1697156 w 1784671"/>
              <a:gd name="connsiteY22" fmla="*/ 209549 h 1626032"/>
              <a:gd name="connsiteX23" fmla="*/ 1714167 w 1784671"/>
              <a:gd name="connsiteY23" fmla="*/ 233517 h 1626032"/>
              <a:gd name="connsiteX24" fmla="*/ 1728846 w 1784671"/>
              <a:gd name="connsiteY24" fmla="*/ 257224 h 1626032"/>
              <a:gd name="connsiteX25" fmla="*/ 1742153 w 1784671"/>
              <a:gd name="connsiteY25" fmla="*/ 283753 h 1626032"/>
              <a:gd name="connsiteX26" fmla="*/ 1753448 w 1784671"/>
              <a:gd name="connsiteY26" fmla="*/ 311050 h 1626032"/>
              <a:gd name="connsiteX27" fmla="*/ 1763369 w 1784671"/>
              <a:gd name="connsiteY27" fmla="*/ 341168 h 1626032"/>
              <a:gd name="connsiteX28" fmla="*/ 1771279 w 1784671"/>
              <a:gd name="connsiteY28" fmla="*/ 372054 h 1626032"/>
              <a:gd name="connsiteX29" fmla="*/ 1777497 w 1784671"/>
              <a:gd name="connsiteY29" fmla="*/ 404734 h 1626032"/>
              <a:gd name="connsiteX30" fmla="*/ 1781703 w 1784671"/>
              <a:gd name="connsiteY30" fmla="*/ 438183 h 1626032"/>
              <a:gd name="connsiteX31" fmla="*/ 1783530 w 1784671"/>
              <a:gd name="connsiteY31" fmla="*/ 474835 h 1626032"/>
              <a:gd name="connsiteX32" fmla="*/ 1784671 w 1784671"/>
              <a:gd name="connsiteY32" fmla="*/ 512900 h 1626032"/>
              <a:gd name="connsiteX33" fmla="*/ 1782106 w 1784671"/>
              <a:gd name="connsiteY33" fmla="*/ 553527 h 1626032"/>
              <a:gd name="connsiteX34" fmla="*/ 1779200 w 1784671"/>
              <a:gd name="connsiteY34" fmla="*/ 594860 h 1626032"/>
              <a:gd name="connsiteX35" fmla="*/ 1773276 w 1784671"/>
              <a:gd name="connsiteY35" fmla="*/ 637341 h 1626032"/>
              <a:gd name="connsiteX36" fmla="*/ 1766665 w 1784671"/>
              <a:gd name="connsiteY36" fmla="*/ 681237 h 1626032"/>
              <a:gd name="connsiteX37" fmla="*/ 1757723 w 1784671"/>
              <a:gd name="connsiteY37" fmla="*/ 724871 h 1626032"/>
              <a:gd name="connsiteX38" fmla="*/ 1746770 w 1784671"/>
              <a:gd name="connsiteY38" fmla="*/ 769271 h 1626032"/>
              <a:gd name="connsiteX39" fmla="*/ 1734466 w 1784671"/>
              <a:gd name="connsiteY39" fmla="*/ 814761 h 1626032"/>
              <a:gd name="connsiteX40" fmla="*/ 1721501 w 1784671"/>
              <a:gd name="connsiteY40" fmla="*/ 859929 h 1626032"/>
              <a:gd name="connsiteX41" fmla="*/ 1706181 w 1784671"/>
              <a:gd name="connsiteY41" fmla="*/ 906570 h 1626032"/>
              <a:gd name="connsiteX42" fmla="*/ 1689878 w 1784671"/>
              <a:gd name="connsiteY42" fmla="*/ 951862 h 1626032"/>
              <a:gd name="connsiteX43" fmla="*/ 1670902 w 1784671"/>
              <a:gd name="connsiteY43" fmla="*/ 997599 h 1626032"/>
              <a:gd name="connsiteX44" fmla="*/ 1651606 w 1784671"/>
              <a:gd name="connsiteY44" fmla="*/ 1042309 h 1626032"/>
              <a:gd name="connsiteX45" fmla="*/ 1631305 w 1784671"/>
              <a:gd name="connsiteY45" fmla="*/ 1087401 h 1626032"/>
              <a:gd name="connsiteX46" fmla="*/ 1608353 w 1784671"/>
              <a:gd name="connsiteY46" fmla="*/ 1131207 h 1626032"/>
              <a:gd name="connsiteX47" fmla="*/ 1585426 w 1784671"/>
              <a:gd name="connsiteY47" fmla="*/ 1173279 h 1626032"/>
              <a:gd name="connsiteX48" fmla="*/ 1561149 w 1784671"/>
              <a:gd name="connsiteY48" fmla="*/ 1216440 h 1626032"/>
              <a:gd name="connsiteX49" fmla="*/ 1535570 w 1784671"/>
              <a:gd name="connsiteY49" fmla="*/ 1257226 h 1626032"/>
              <a:gd name="connsiteX50" fmla="*/ 1507686 w 1784671"/>
              <a:gd name="connsiteY50" fmla="*/ 1296016 h 1626032"/>
              <a:gd name="connsiteX51" fmla="*/ 1480463 w 1784671"/>
              <a:gd name="connsiteY51" fmla="*/ 1335130 h 1626032"/>
              <a:gd name="connsiteX52" fmla="*/ 1450615 w 1784671"/>
              <a:gd name="connsiteY52" fmla="*/ 1371223 h 1626032"/>
              <a:gd name="connsiteX53" fmla="*/ 1419785 w 1784671"/>
              <a:gd name="connsiteY53" fmla="*/ 1405966 h 1626032"/>
              <a:gd name="connsiteX54" fmla="*/ 1389664 w 1784671"/>
              <a:gd name="connsiteY54" fmla="*/ 1437564 h 1626032"/>
              <a:gd name="connsiteX55" fmla="*/ 1357213 w 1784671"/>
              <a:gd name="connsiteY55" fmla="*/ 1468903 h 1626032"/>
              <a:gd name="connsiteX56" fmla="*/ 1325130 w 1784671"/>
              <a:gd name="connsiteY56" fmla="*/ 1497804 h 1626032"/>
              <a:gd name="connsiteX57" fmla="*/ 1290763 w 1784671"/>
              <a:gd name="connsiteY57" fmla="*/ 1522977 h 1626032"/>
              <a:gd name="connsiteX58" fmla="*/ 1256420 w 1784671"/>
              <a:gd name="connsiteY58" fmla="*/ 1546418 h 1626032"/>
              <a:gd name="connsiteX59" fmla="*/ 1238586 w 1784671"/>
              <a:gd name="connsiteY59" fmla="*/ 1557817 h 1626032"/>
              <a:gd name="connsiteX60" fmla="*/ 1221440 w 1784671"/>
              <a:gd name="connsiteY60" fmla="*/ 1567804 h 1626032"/>
              <a:gd name="connsiteX61" fmla="*/ 1203310 w 1784671"/>
              <a:gd name="connsiteY61" fmla="*/ 1576443 h 1626032"/>
              <a:gd name="connsiteX62" fmla="*/ 1184176 w 1784671"/>
              <a:gd name="connsiteY62" fmla="*/ 1585464 h 1626032"/>
              <a:gd name="connsiteX63" fmla="*/ 1166732 w 1784671"/>
              <a:gd name="connsiteY63" fmla="*/ 1592691 h 1626032"/>
              <a:gd name="connsiteX64" fmla="*/ 1147941 w 1784671"/>
              <a:gd name="connsiteY64" fmla="*/ 1601007 h 1626032"/>
              <a:gd name="connsiteX65" fmla="*/ 1129197 w 1784671"/>
              <a:gd name="connsiteY65" fmla="*/ 1605857 h 1626032"/>
              <a:gd name="connsiteX66" fmla="*/ 1110430 w 1784671"/>
              <a:gd name="connsiteY66" fmla="*/ 1612440 h 1626032"/>
              <a:gd name="connsiteX67" fmla="*/ 1092029 w 1784671"/>
              <a:gd name="connsiteY67" fmla="*/ 1616585 h 1626032"/>
              <a:gd name="connsiteX68" fmla="*/ 1072304 w 1784671"/>
              <a:gd name="connsiteY68" fmla="*/ 1620086 h 1626032"/>
              <a:gd name="connsiteX69" fmla="*/ 1053928 w 1784671"/>
              <a:gd name="connsiteY69" fmla="*/ 1622497 h 1626032"/>
              <a:gd name="connsiteX70" fmla="*/ 1034545 w 1784671"/>
              <a:gd name="connsiteY70" fmla="*/ 1625293 h 1626032"/>
              <a:gd name="connsiteX71" fmla="*/ 1014524 w 1784671"/>
              <a:gd name="connsiteY71" fmla="*/ 1626032 h 1626032"/>
              <a:gd name="connsiteX72" fmla="*/ 995190 w 1784671"/>
              <a:gd name="connsiteY72" fmla="*/ 1625362 h 1626032"/>
              <a:gd name="connsiteX73" fmla="*/ 975513 w 1784671"/>
              <a:gd name="connsiteY73" fmla="*/ 1625396 h 1626032"/>
              <a:gd name="connsiteX74" fmla="*/ 955859 w 1784671"/>
              <a:gd name="connsiteY74" fmla="*/ 1623698 h 1626032"/>
              <a:gd name="connsiteX75" fmla="*/ 934881 w 1784671"/>
              <a:gd name="connsiteY75" fmla="*/ 1621355 h 1626032"/>
              <a:gd name="connsiteX76" fmla="*/ 914588 w 1784671"/>
              <a:gd name="connsiteY76" fmla="*/ 1617602 h 1626032"/>
              <a:gd name="connsiteX77" fmla="*/ 893314 w 1784671"/>
              <a:gd name="connsiteY77" fmla="*/ 1612500 h 1626032"/>
              <a:gd name="connsiteX78" fmla="*/ 872703 w 1784671"/>
              <a:gd name="connsiteY78" fmla="*/ 1607719 h 1626032"/>
              <a:gd name="connsiteX79" fmla="*/ 852435 w 1784671"/>
              <a:gd name="connsiteY79" fmla="*/ 1602233 h 1626032"/>
              <a:gd name="connsiteX80" fmla="*/ 831185 w 1784671"/>
              <a:gd name="connsiteY80" fmla="*/ 1595398 h 1626032"/>
              <a:gd name="connsiteX81" fmla="*/ 788046 w 1784671"/>
              <a:gd name="connsiteY81" fmla="*/ 1579671 h 1626032"/>
              <a:gd name="connsiteX82" fmla="*/ 744613 w 1784671"/>
              <a:gd name="connsiteY82" fmla="*/ 1561184 h 1626032"/>
              <a:gd name="connsiteX83" fmla="*/ 701227 w 1784671"/>
              <a:gd name="connsiteY83" fmla="*/ 1539231 h 1626032"/>
              <a:gd name="connsiteX84" fmla="*/ 659190 w 1784671"/>
              <a:gd name="connsiteY84" fmla="*/ 1516189 h 1626032"/>
              <a:gd name="connsiteX85" fmla="*/ 615533 w 1784671"/>
              <a:gd name="connsiteY85" fmla="*/ 1489743 h 1626032"/>
              <a:gd name="connsiteX86" fmla="*/ 572243 w 1784671"/>
              <a:gd name="connsiteY86" fmla="*/ 1460858 h 1626032"/>
              <a:gd name="connsiteX87" fmla="*/ 529984 w 1784671"/>
              <a:gd name="connsiteY87" fmla="*/ 1429856 h 1626032"/>
              <a:gd name="connsiteX88" fmla="*/ 488091 w 1784671"/>
              <a:gd name="connsiteY88" fmla="*/ 1396416 h 1626032"/>
              <a:gd name="connsiteX89" fmla="*/ 447548 w 1784671"/>
              <a:gd name="connsiteY89" fmla="*/ 1361886 h 1626032"/>
              <a:gd name="connsiteX90" fmla="*/ 406365 w 1784671"/>
              <a:gd name="connsiteY90" fmla="*/ 1325302 h 1626032"/>
              <a:gd name="connsiteX91" fmla="*/ 367881 w 1784671"/>
              <a:gd name="connsiteY91" fmla="*/ 1286540 h 1626032"/>
              <a:gd name="connsiteX92" fmla="*/ 329398 w 1784671"/>
              <a:gd name="connsiteY92" fmla="*/ 1247778 h 1626032"/>
              <a:gd name="connsiteX93" fmla="*/ 292607 w 1784671"/>
              <a:gd name="connsiteY93" fmla="*/ 1207221 h 1626032"/>
              <a:gd name="connsiteX94" fmla="*/ 257827 w 1784671"/>
              <a:gd name="connsiteY94" fmla="*/ 1165896 h 1626032"/>
              <a:gd name="connsiteX95" fmla="*/ 224420 w 1784671"/>
              <a:gd name="connsiteY95" fmla="*/ 1121749 h 1626032"/>
              <a:gd name="connsiteX96" fmla="*/ 192658 w 1784671"/>
              <a:gd name="connsiteY96" fmla="*/ 1079273 h 1626032"/>
              <a:gd name="connsiteX97" fmla="*/ 162588 w 1784671"/>
              <a:gd name="connsiteY97" fmla="*/ 1035004 h 1626032"/>
              <a:gd name="connsiteX98" fmla="*/ 134530 w 1784671"/>
              <a:gd name="connsiteY98" fmla="*/ 989967 h 1626032"/>
              <a:gd name="connsiteX99" fmla="*/ 108483 w 1784671"/>
              <a:gd name="connsiteY99" fmla="*/ 944162 h 1626032"/>
              <a:gd name="connsiteX100" fmla="*/ 85087 w 1784671"/>
              <a:gd name="connsiteY100" fmla="*/ 899646 h 1626032"/>
              <a:gd name="connsiteX101" fmla="*/ 64709 w 1784671"/>
              <a:gd name="connsiteY101" fmla="*/ 853978 h 1626032"/>
              <a:gd name="connsiteX102" fmla="*/ 45999 w 1784671"/>
              <a:gd name="connsiteY102" fmla="*/ 808249 h 1626032"/>
              <a:gd name="connsiteX103" fmla="*/ 30281 w 1784671"/>
              <a:gd name="connsiteY103" fmla="*/ 763101 h 1626032"/>
              <a:gd name="connsiteX104" fmla="*/ 23577 w 1784671"/>
              <a:gd name="connsiteY104" fmla="*/ 741523 h 1626032"/>
              <a:gd name="connsiteX105" fmla="*/ 18540 w 1784671"/>
              <a:gd name="connsiteY105" fmla="*/ 719885 h 1626032"/>
              <a:gd name="connsiteX106" fmla="*/ 13185 w 1784671"/>
              <a:gd name="connsiteY106" fmla="*/ 697220 h 1626032"/>
              <a:gd name="connsiteX107" fmla="*/ 8148 w 1784671"/>
              <a:gd name="connsiteY107" fmla="*/ 675581 h 1626032"/>
              <a:gd name="connsiteX108" fmla="*/ 5786 w 1784671"/>
              <a:gd name="connsiteY108" fmla="*/ 653496 h 1626032"/>
              <a:gd name="connsiteX109" fmla="*/ 2075 w 1784671"/>
              <a:gd name="connsiteY109" fmla="*/ 632502 h 1626032"/>
              <a:gd name="connsiteX110" fmla="*/ 375 w 1784671"/>
              <a:gd name="connsiteY110" fmla="*/ 610740 h 1626032"/>
              <a:gd name="connsiteX111" fmla="*/ 0 w 1784671"/>
              <a:gd name="connsiteY111" fmla="*/ 589622 h 1626032"/>
              <a:gd name="connsiteX112" fmla="*/ 288 w 1784671"/>
              <a:gd name="connsiteY112" fmla="*/ 568826 h 1626032"/>
              <a:gd name="connsiteX113" fmla="*/ 576 w 1784671"/>
              <a:gd name="connsiteY113" fmla="*/ 548029 h 1626032"/>
              <a:gd name="connsiteX114" fmla="*/ 2852 w 1784671"/>
              <a:gd name="connsiteY114" fmla="*/ 528199 h 1626032"/>
              <a:gd name="connsiteX115" fmla="*/ 5470 w 1784671"/>
              <a:gd name="connsiteY115" fmla="*/ 507663 h 1626032"/>
              <a:gd name="connsiteX116" fmla="*/ 8409 w 1784671"/>
              <a:gd name="connsiteY116" fmla="*/ 488155 h 1626032"/>
              <a:gd name="connsiteX117" fmla="*/ 12672 w 1784671"/>
              <a:gd name="connsiteY117" fmla="*/ 469290 h 1626032"/>
              <a:gd name="connsiteX118" fmla="*/ 18260 w 1784671"/>
              <a:gd name="connsiteY118" fmla="*/ 451069 h 1626032"/>
              <a:gd name="connsiteX119" fmla="*/ 24511 w 1784671"/>
              <a:gd name="connsiteY119" fmla="*/ 433171 h 1626032"/>
              <a:gd name="connsiteX120" fmla="*/ 30762 w 1784671"/>
              <a:gd name="connsiteY120" fmla="*/ 415271 h 1626032"/>
              <a:gd name="connsiteX121" fmla="*/ 37652 w 1784671"/>
              <a:gd name="connsiteY121" fmla="*/ 399428 h 1626032"/>
              <a:gd name="connsiteX122" fmla="*/ 45891 w 1784671"/>
              <a:gd name="connsiteY122" fmla="*/ 382495 h 1626032"/>
              <a:gd name="connsiteX123" fmla="*/ 54792 w 1784671"/>
              <a:gd name="connsiteY123" fmla="*/ 365883 h 1626032"/>
              <a:gd name="connsiteX124" fmla="*/ 64356 w 1784671"/>
              <a:gd name="connsiteY124" fmla="*/ 349594 h 1626032"/>
              <a:gd name="connsiteX125" fmla="*/ 73233 w 1784671"/>
              <a:gd name="connsiteY125" fmla="*/ 334717 h 1626032"/>
              <a:gd name="connsiteX126" fmla="*/ 84785 w 1784671"/>
              <a:gd name="connsiteY126" fmla="*/ 319393 h 1626032"/>
              <a:gd name="connsiteX127" fmla="*/ 96656 w 1784671"/>
              <a:gd name="connsiteY127" fmla="*/ 305097 h 1626032"/>
              <a:gd name="connsiteX128" fmla="*/ 108184 w 1784671"/>
              <a:gd name="connsiteY128" fmla="*/ 291507 h 1626032"/>
              <a:gd name="connsiteX129" fmla="*/ 120398 w 1784671"/>
              <a:gd name="connsiteY129" fmla="*/ 276506 h 1626032"/>
              <a:gd name="connsiteX130" fmla="*/ 134256 w 1784671"/>
              <a:gd name="connsiteY130" fmla="*/ 263175 h 1626032"/>
              <a:gd name="connsiteX131" fmla="*/ 147771 w 1784671"/>
              <a:gd name="connsiteY131" fmla="*/ 250550 h 1626032"/>
              <a:gd name="connsiteX132" fmla="*/ 177132 w 1784671"/>
              <a:gd name="connsiteY132" fmla="*/ 225562 h 1626032"/>
              <a:gd name="connsiteX133" fmla="*/ 207795 w 1784671"/>
              <a:gd name="connsiteY133" fmla="*/ 202950 h 1626032"/>
              <a:gd name="connsiteX134" fmla="*/ 240446 w 1784671"/>
              <a:gd name="connsiteY134" fmla="*/ 181303 h 1626032"/>
              <a:gd name="connsiteX135" fmla="*/ 274764 w 1784671"/>
              <a:gd name="connsiteY135" fmla="*/ 159595 h 1626032"/>
              <a:gd name="connsiteX136" fmla="*/ 311046 w 1784671"/>
              <a:gd name="connsiteY136" fmla="*/ 140587 h 1626032"/>
              <a:gd name="connsiteX137" fmla="*/ 347966 w 1784671"/>
              <a:gd name="connsiteY137" fmla="*/ 123632 h 1626032"/>
              <a:gd name="connsiteX138" fmla="*/ 386212 w 1784671"/>
              <a:gd name="connsiteY138" fmla="*/ 107322 h 1626032"/>
              <a:gd name="connsiteX139" fmla="*/ 426789 w 1784671"/>
              <a:gd name="connsiteY139" fmla="*/ 91272 h 1626032"/>
              <a:gd name="connsiteX140" fmla="*/ 467319 w 1784671"/>
              <a:gd name="connsiteY140" fmla="*/ 78688 h 1626032"/>
              <a:gd name="connsiteX141" fmla="*/ 508510 w 1784671"/>
              <a:gd name="connsiteY141" fmla="*/ 66426 h 1626032"/>
              <a:gd name="connsiteX142" fmla="*/ 552695 w 1784671"/>
              <a:gd name="connsiteY142" fmla="*/ 54746 h 1626032"/>
              <a:gd name="connsiteX143" fmla="*/ 595530 w 1784671"/>
              <a:gd name="connsiteY143" fmla="*/ 44156 h 1626032"/>
              <a:gd name="connsiteX144" fmla="*/ 639005 w 1784671"/>
              <a:gd name="connsiteY144" fmla="*/ 35619 h 1626032"/>
              <a:gd name="connsiteX145" fmla="*/ 682136 w 1784671"/>
              <a:gd name="connsiteY145" fmla="*/ 27789 h 1626032"/>
              <a:gd name="connsiteX146" fmla="*/ 725929 w 1784671"/>
              <a:gd name="connsiteY146" fmla="*/ 20280 h 1626032"/>
              <a:gd name="connsiteX147" fmla="*/ 770362 w 1784671"/>
              <a:gd name="connsiteY147" fmla="*/ 14827 h 1626032"/>
              <a:gd name="connsiteX148" fmla="*/ 814451 w 1784671"/>
              <a:gd name="connsiteY148" fmla="*/ 10079 h 1626032"/>
              <a:gd name="connsiteX149" fmla="*/ 857191 w 1784671"/>
              <a:gd name="connsiteY149" fmla="*/ 6420 h 1626032"/>
              <a:gd name="connsiteX150" fmla="*/ 900250 w 1784671"/>
              <a:gd name="connsiteY150" fmla="*/ 3789 h 1626032"/>
              <a:gd name="connsiteX151" fmla="*/ 942965 w 1784671"/>
              <a:gd name="connsiteY151" fmla="*/ 1863 h 162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784671" h="1626032">
                <a:moveTo>
                  <a:pt x="984013" y="0"/>
                </a:moveTo>
                <a:lnTo>
                  <a:pt x="1025356" y="896"/>
                </a:lnTo>
                <a:lnTo>
                  <a:pt x="1065055" y="121"/>
                </a:lnTo>
                <a:lnTo>
                  <a:pt x="1143055" y="3127"/>
                </a:lnTo>
                <a:lnTo>
                  <a:pt x="1181036" y="5879"/>
                </a:lnTo>
                <a:lnTo>
                  <a:pt x="1217350" y="8694"/>
                </a:lnTo>
                <a:lnTo>
                  <a:pt x="1253320" y="12214"/>
                </a:lnTo>
                <a:lnTo>
                  <a:pt x="1289609" y="16762"/>
                </a:lnTo>
                <a:lnTo>
                  <a:pt x="1324550" y="22398"/>
                </a:lnTo>
                <a:lnTo>
                  <a:pt x="1358141" y="29124"/>
                </a:lnTo>
                <a:lnTo>
                  <a:pt x="1391389" y="36556"/>
                </a:lnTo>
                <a:lnTo>
                  <a:pt x="1422969" y="44049"/>
                </a:lnTo>
                <a:lnTo>
                  <a:pt x="1453519" y="53658"/>
                </a:lnTo>
                <a:lnTo>
                  <a:pt x="1484387" y="64295"/>
                </a:lnTo>
                <a:lnTo>
                  <a:pt x="1512583" y="75378"/>
                </a:lnTo>
                <a:lnTo>
                  <a:pt x="1540091" y="87871"/>
                </a:lnTo>
                <a:lnTo>
                  <a:pt x="1566593" y="100749"/>
                </a:lnTo>
                <a:lnTo>
                  <a:pt x="1592066" y="115743"/>
                </a:lnTo>
                <a:lnTo>
                  <a:pt x="1615846" y="132531"/>
                </a:lnTo>
                <a:lnTo>
                  <a:pt x="1638620" y="149704"/>
                </a:lnTo>
                <a:lnTo>
                  <a:pt x="1660046" y="167965"/>
                </a:lnTo>
                <a:lnTo>
                  <a:pt x="1679092" y="189432"/>
                </a:lnTo>
                <a:lnTo>
                  <a:pt x="1697156" y="209549"/>
                </a:lnTo>
                <a:lnTo>
                  <a:pt x="1714167" y="233517"/>
                </a:lnTo>
                <a:lnTo>
                  <a:pt x="1728846" y="257224"/>
                </a:lnTo>
                <a:lnTo>
                  <a:pt x="1742153" y="283753"/>
                </a:lnTo>
                <a:lnTo>
                  <a:pt x="1753448" y="311050"/>
                </a:lnTo>
                <a:lnTo>
                  <a:pt x="1763369" y="341168"/>
                </a:lnTo>
                <a:lnTo>
                  <a:pt x="1771279" y="372054"/>
                </a:lnTo>
                <a:lnTo>
                  <a:pt x="1777497" y="404734"/>
                </a:lnTo>
                <a:lnTo>
                  <a:pt x="1781703" y="438183"/>
                </a:lnTo>
                <a:lnTo>
                  <a:pt x="1783530" y="474835"/>
                </a:lnTo>
                <a:lnTo>
                  <a:pt x="1784671" y="512900"/>
                </a:lnTo>
                <a:lnTo>
                  <a:pt x="1782106" y="553527"/>
                </a:lnTo>
                <a:lnTo>
                  <a:pt x="1779200" y="594860"/>
                </a:lnTo>
                <a:lnTo>
                  <a:pt x="1773276" y="637341"/>
                </a:lnTo>
                <a:lnTo>
                  <a:pt x="1766665" y="681237"/>
                </a:lnTo>
                <a:lnTo>
                  <a:pt x="1757723" y="724871"/>
                </a:lnTo>
                <a:lnTo>
                  <a:pt x="1746770" y="769271"/>
                </a:lnTo>
                <a:lnTo>
                  <a:pt x="1734466" y="814761"/>
                </a:lnTo>
                <a:lnTo>
                  <a:pt x="1721501" y="859929"/>
                </a:lnTo>
                <a:lnTo>
                  <a:pt x="1706181" y="906570"/>
                </a:lnTo>
                <a:lnTo>
                  <a:pt x="1689878" y="951862"/>
                </a:lnTo>
                <a:lnTo>
                  <a:pt x="1670902" y="997599"/>
                </a:lnTo>
                <a:lnTo>
                  <a:pt x="1651606" y="1042309"/>
                </a:lnTo>
                <a:lnTo>
                  <a:pt x="1631305" y="1087401"/>
                </a:lnTo>
                <a:lnTo>
                  <a:pt x="1608353" y="1131207"/>
                </a:lnTo>
                <a:lnTo>
                  <a:pt x="1585426" y="1173279"/>
                </a:lnTo>
                <a:lnTo>
                  <a:pt x="1561149" y="1216440"/>
                </a:lnTo>
                <a:lnTo>
                  <a:pt x="1535570" y="1257226"/>
                </a:lnTo>
                <a:lnTo>
                  <a:pt x="1507686" y="1296016"/>
                </a:lnTo>
                <a:lnTo>
                  <a:pt x="1480463" y="1335130"/>
                </a:lnTo>
                <a:lnTo>
                  <a:pt x="1450615" y="1371223"/>
                </a:lnTo>
                <a:lnTo>
                  <a:pt x="1419785" y="1405966"/>
                </a:lnTo>
                <a:lnTo>
                  <a:pt x="1389664" y="1437564"/>
                </a:lnTo>
                <a:lnTo>
                  <a:pt x="1357213" y="1468903"/>
                </a:lnTo>
                <a:lnTo>
                  <a:pt x="1325130" y="1497804"/>
                </a:lnTo>
                <a:lnTo>
                  <a:pt x="1290763" y="1522977"/>
                </a:lnTo>
                <a:lnTo>
                  <a:pt x="1256420" y="1546418"/>
                </a:lnTo>
                <a:lnTo>
                  <a:pt x="1238586" y="1557817"/>
                </a:lnTo>
                <a:lnTo>
                  <a:pt x="1221440" y="1567804"/>
                </a:lnTo>
                <a:lnTo>
                  <a:pt x="1203310" y="1576443"/>
                </a:lnTo>
                <a:lnTo>
                  <a:pt x="1184176" y="1585464"/>
                </a:lnTo>
                <a:lnTo>
                  <a:pt x="1166732" y="1592691"/>
                </a:lnTo>
                <a:lnTo>
                  <a:pt x="1147941" y="1601007"/>
                </a:lnTo>
                <a:lnTo>
                  <a:pt x="1129197" y="1605857"/>
                </a:lnTo>
                <a:lnTo>
                  <a:pt x="1110430" y="1612440"/>
                </a:lnTo>
                <a:lnTo>
                  <a:pt x="1092029" y="1616585"/>
                </a:lnTo>
                <a:lnTo>
                  <a:pt x="1072304" y="1620086"/>
                </a:lnTo>
                <a:lnTo>
                  <a:pt x="1053928" y="1622497"/>
                </a:lnTo>
                <a:lnTo>
                  <a:pt x="1034545" y="1625293"/>
                </a:lnTo>
                <a:lnTo>
                  <a:pt x="1014524" y="1626032"/>
                </a:lnTo>
                <a:lnTo>
                  <a:pt x="995190" y="1625362"/>
                </a:lnTo>
                <a:lnTo>
                  <a:pt x="975513" y="1625396"/>
                </a:lnTo>
                <a:lnTo>
                  <a:pt x="955859" y="1623698"/>
                </a:lnTo>
                <a:lnTo>
                  <a:pt x="934881" y="1621355"/>
                </a:lnTo>
                <a:lnTo>
                  <a:pt x="914588" y="1617602"/>
                </a:lnTo>
                <a:lnTo>
                  <a:pt x="893314" y="1612500"/>
                </a:lnTo>
                <a:lnTo>
                  <a:pt x="872703" y="1607719"/>
                </a:lnTo>
                <a:lnTo>
                  <a:pt x="852435" y="1602233"/>
                </a:lnTo>
                <a:lnTo>
                  <a:pt x="831185" y="1595398"/>
                </a:lnTo>
                <a:lnTo>
                  <a:pt x="788046" y="1579671"/>
                </a:lnTo>
                <a:lnTo>
                  <a:pt x="744613" y="1561184"/>
                </a:lnTo>
                <a:lnTo>
                  <a:pt x="701227" y="1539231"/>
                </a:lnTo>
                <a:lnTo>
                  <a:pt x="659190" y="1516189"/>
                </a:lnTo>
                <a:lnTo>
                  <a:pt x="615533" y="1489743"/>
                </a:lnTo>
                <a:lnTo>
                  <a:pt x="572243" y="1460858"/>
                </a:lnTo>
                <a:lnTo>
                  <a:pt x="529984" y="1429856"/>
                </a:lnTo>
                <a:lnTo>
                  <a:pt x="488091" y="1396416"/>
                </a:lnTo>
                <a:lnTo>
                  <a:pt x="447548" y="1361886"/>
                </a:lnTo>
                <a:lnTo>
                  <a:pt x="406365" y="1325302"/>
                </a:lnTo>
                <a:lnTo>
                  <a:pt x="367881" y="1286540"/>
                </a:lnTo>
                <a:lnTo>
                  <a:pt x="329398" y="1247778"/>
                </a:lnTo>
                <a:lnTo>
                  <a:pt x="292607" y="1207221"/>
                </a:lnTo>
                <a:lnTo>
                  <a:pt x="257827" y="1165896"/>
                </a:lnTo>
                <a:lnTo>
                  <a:pt x="224420" y="1121749"/>
                </a:lnTo>
                <a:lnTo>
                  <a:pt x="192658" y="1079273"/>
                </a:lnTo>
                <a:lnTo>
                  <a:pt x="162588" y="1035004"/>
                </a:lnTo>
                <a:lnTo>
                  <a:pt x="134530" y="989967"/>
                </a:lnTo>
                <a:lnTo>
                  <a:pt x="108483" y="944162"/>
                </a:lnTo>
                <a:lnTo>
                  <a:pt x="85087" y="899646"/>
                </a:lnTo>
                <a:lnTo>
                  <a:pt x="64709" y="853978"/>
                </a:lnTo>
                <a:lnTo>
                  <a:pt x="45999" y="808249"/>
                </a:lnTo>
                <a:lnTo>
                  <a:pt x="30281" y="763101"/>
                </a:lnTo>
                <a:lnTo>
                  <a:pt x="23577" y="741523"/>
                </a:lnTo>
                <a:lnTo>
                  <a:pt x="18540" y="719885"/>
                </a:lnTo>
                <a:lnTo>
                  <a:pt x="13185" y="697220"/>
                </a:lnTo>
                <a:lnTo>
                  <a:pt x="8148" y="675581"/>
                </a:lnTo>
                <a:lnTo>
                  <a:pt x="5786" y="653496"/>
                </a:lnTo>
                <a:lnTo>
                  <a:pt x="2075" y="632502"/>
                </a:lnTo>
                <a:lnTo>
                  <a:pt x="375" y="610740"/>
                </a:lnTo>
                <a:lnTo>
                  <a:pt x="0" y="589622"/>
                </a:lnTo>
                <a:lnTo>
                  <a:pt x="288" y="568826"/>
                </a:lnTo>
                <a:lnTo>
                  <a:pt x="576" y="548029"/>
                </a:lnTo>
                <a:lnTo>
                  <a:pt x="2852" y="528199"/>
                </a:lnTo>
                <a:lnTo>
                  <a:pt x="5470" y="507663"/>
                </a:lnTo>
                <a:lnTo>
                  <a:pt x="8409" y="488155"/>
                </a:lnTo>
                <a:lnTo>
                  <a:pt x="12672" y="469290"/>
                </a:lnTo>
                <a:lnTo>
                  <a:pt x="18260" y="451069"/>
                </a:lnTo>
                <a:lnTo>
                  <a:pt x="24511" y="433171"/>
                </a:lnTo>
                <a:lnTo>
                  <a:pt x="30762" y="415271"/>
                </a:lnTo>
                <a:lnTo>
                  <a:pt x="37652" y="399428"/>
                </a:lnTo>
                <a:lnTo>
                  <a:pt x="45891" y="382495"/>
                </a:lnTo>
                <a:lnTo>
                  <a:pt x="54792" y="365883"/>
                </a:lnTo>
                <a:lnTo>
                  <a:pt x="64356" y="349594"/>
                </a:lnTo>
                <a:lnTo>
                  <a:pt x="73233" y="334717"/>
                </a:lnTo>
                <a:lnTo>
                  <a:pt x="84785" y="319393"/>
                </a:lnTo>
                <a:lnTo>
                  <a:pt x="96656" y="305097"/>
                </a:lnTo>
                <a:lnTo>
                  <a:pt x="108184" y="291507"/>
                </a:lnTo>
                <a:lnTo>
                  <a:pt x="120398" y="276506"/>
                </a:lnTo>
                <a:lnTo>
                  <a:pt x="134256" y="263175"/>
                </a:lnTo>
                <a:lnTo>
                  <a:pt x="147771" y="250550"/>
                </a:lnTo>
                <a:lnTo>
                  <a:pt x="177132" y="225562"/>
                </a:lnTo>
                <a:lnTo>
                  <a:pt x="207795" y="202950"/>
                </a:lnTo>
                <a:lnTo>
                  <a:pt x="240446" y="181303"/>
                </a:lnTo>
                <a:lnTo>
                  <a:pt x="274764" y="159595"/>
                </a:lnTo>
                <a:lnTo>
                  <a:pt x="311046" y="140587"/>
                </a:lnTo>
                <a:lnTo>
                  <a:pt x="347966" y="123632"/>
                </a:lnTo>
                <a:lnTo>
                  <a:pt x="386212" y="107322"/>
                </a:lnTo>
                <a:lnTo>
                  <a:pt x="426789" y="91272"/>
                </a:lnTo>
                <a:lnTo>
                  <a:pt x="467319" y="78688"/>
                </a:lnTo>
                <a:lnTo>
                  <a:pt x="508510" y="66426"/>
                </a:lnTo>
                <a:lnTo>
                  <a:pt x="552695" y="54746"/>
                </a:lnTo>
                <a:lnTo>
                  <a:pt x="595530" y="44156"/>
                </a:lnTo>
                <a:lnTo>
                  <a:pt x="639005" y="35619"/>
                </a:lnTo>
                <a:lnTo>
                  <a:pt x="682136" y="27789"/>
                </a:lnTo>
                <a:lnTo>
                  <a:pt x="725929" y="20280"/>
                </a:lnTo>
                <a:lnTo>
                  <a:pt x="770362" y="14827"/>
                </a:lnTo>
                <a:lnTo>
                  <a:pt x="814451" y="10079"/>
                </a:lnTo>
                <a:lnTo>
                  <a:pt x="857191" y="6420"/>
                </a:lnTo>
                <a:lnTo>
                  <a:pt x="900250" y="3789"/>
                </a:lnTo>
                <a:lnTo>
                  <a:pt x="942965" y="1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5693983" y="4232341"/>
            <a:ext cx="1788845" cy="1592634"/>
          </a:xfrm>
          <a:custGeom>
            <a:avLst/>
            <a:gdLst>
              <a:gd name="connsiteX0" fmla="*/ 1051700 w 1788845"/>
              <a:gd name="connsiteY0" fmla="*/ 0 h 1592634"/>
              <a:gd name="connsiteX1" fmla="*/ 1089295 w 1788845"/>
              <a:gd name="connsiteY1" fmla="*/ 2895 h 1592634"/>
              <a:gd name="connsiteX2" fmla="*/ 1126737 w 1788845"/>
              <a:gd name="connsiteY2" fmla="*/ 7352 h 1592634"/>
              <a:gd name="connsiteX3" fmla="*/ 1162311 w 1788845"/>
              <a:gd name="connsiteY3" fmla="*/ 14781 h 1592634"/>
              <a:gd name="connsiteX4" fmla="*/ 1199371 w 1788845"/>
              <a:gd name="connsiteY4" fmla="*/ 23143 h 1592634"/>
              <a:gd name="connsiteX5" fmla="*/ 1233858 w 1788845"/>
              <a:gd name="connsiteY5" fmla="*/ 33620 h 1592634"/>
              <a:gd name="connsiteX6" fmla="*/ 1269048 w 1788845"/>
              <a:gd name="connsiteY6" fmla="*/ 44955 h 1592634"/>
              <a:gd name="connsiteX7" fmla="*/ 1303152 w 1788845"/>
              <a:gd name="connsiteY7" fmla="*/ 59337 h 1592634"/>
              <a:gd name="connsiteX8" fmla="*/ 1335539 w 1788845"/>
              <a:gd name="connsiteY8" fmla="*/ 75128 h 1592634"/>
              <a:gd name="connsiteX9" fmla="*/ 1368555 w 1788845"/>
              <a:gd name="connsiteY9" fmla="*/ 92559 h 1592634"/>
              <a:gd name="connsiteX10" fmla="*/ 1400559 w 1788845"/>
              <a:gd name="connsiteY10" fmla="*/ 112256 h 1592634"/>
              <a:gd name="connsiteX11" fmla="*/ 1431629 w 1788845"/>
              <a:gd name="connsiteY11" fmla="*/ 133440 h 1592634"/>
              <a:gd name="connsiteX12" fmla="*/ 1461135 w 1788845"/>
              <a:gd name="connsiteY12" fmla="*/ 154470 h 1592634"/>
              <a:gd name="connsiteX13" fmla="*/ 1490337 w 1788845"/>
              <a:gd name="connsiteY13" fmla="*/ 178624 h 1592634"/>
              <a:gd name="connsiteX14" fmla="*/ 1517821 w 1788845"/>
              <a:gd name="connsiteY14" fmla="*/ 204189 h 1592634"/>
              <a:gd name="connsiteX15" fmla="*/ 1545934 w 1788845"/>
              <a:gd name="connsiteY15" fmla="*/ 231392 h 1592634"/>
              <a:gd name="connsiteX16" fmla="*/ 1570767 w 1788845"/>
              <a:gd name="connsiteY16" fmla="*/ 259851 h 1592634"/>
              <a:gd name="connsiteX17" fmla="*/ 1596306 w 1788845"/>
              <a:gd name="connsiteY17" fmla="*/ 289167 h 1592634"/>
              <a:gd name="connsiteX18" fmla="*/ 1619347 w 1788845"/>
              <a:gd name="connsiteY18" fmla="*/ 319817 h 1592634"/>
              <a:gd name="connsiteX19" fmla="*/ 1642234 w 1788845"/>
              <a:gd name="connsiteY19" fmla="*/ 352028 h 1592634"/>
              <a:gd name="connsiteX20" fmla="*/ 1663406 w 1788845"/>
              <a:gd name="connsiteY20" fmla="*/ 385648 h 1592634"/>
              <a:gd name="connsiteX21" fmla="*/ 1683643 w 1788845"/>
              <a:gd name="connsiteY21" fmla="*/ 420755 h 1592634"/>
              <a:gd name="connsiteX22" fmla="*/ 1703098 w 1788845"/>
              <a:gd name="connsiteY22" fmla="*/ 455786 h 1592634"/>
              <a:gd name="connsiteX23" fmla="*/ 1720837 w 1788845"/>
              <a:gd name="connsiteY23" fmla="*/ 492225 h 1592634"/>
              <a:gd name="connsiteX24" fmla="*/ 1736782 w 1788845"/>
              <a:gd name="connsiteY24" fmla="*/ 530853 h 1592634"/>
              <a:gd name="connsiteX25" fmla="*/ 1751870 w 1788845"/>
              <a:gd name="connsiteY25" fmla="*/ 570188 h 1592634"/>
              <a:gd name="connsiteX26" fmla="*/ 1764690 w 1788845"/>
              <a:gd name="connsiteY26" fmla="*/ 608510 h 1592634"/>
              <a:gd name="connsiteX27" fmla="*/ 1773524 w 1788845"/>
              <a:gd name="connsiteY27" fmla="*/ 647232 h 1592634"/>
              <a:gd name="connsiteX28" fmla="*/ 1781577 w 1788845"/>
              <a:gd name="connsiteY28" fmla="*/ 685877 h 1592634"/>
              <a:gd name="connsiteX29" fmla="*/ 1786504 w 1788845"/>
              <a:gd name="connsiteY29" fmla="*/ 724216 h 1592634"/>
              <a:gd name="connsiteX30" fmla="*/ 1788456 w 1788845"/>
              <a:gd name="connsiteY30" fmla="*/ 760685 h 1592634"/>
              <a:gd name="connsiteX31" fmla="*/ 1788845 w 1788845"/>
              <a:gd name="connsiteY31" fmla="*/ 797002 h 1592634"/>
              <a:gd name="connsiteX32" fmla="*/ 1786032 w 1788845"/>
              <a:gd name="connsiteY32" fmla="*/ 833793 h 1592634"/>
              <a:gd name="connsiteX33" fmla="*/ 1782513 w 1788845"/>
              <a:gd name="connsiteY33" fmla="*/ 869727 h 1592634"/>
              <a:gd name="connsiteX34" fmla="*/ 1775867 w 1788845"/>
              <a:gd name="connsiteY34" fmla="*/ 905355 h 1592634"/>
              <a:gd name="connsiteX35" fmla="*/ 1766172 w 1788845"/>
              <a:gd name="connsiteY35" fmla="*/ 939895 h 1592634"/>
              <a:gd name="connsiteX36" fmla="*/ 1755770 w 1788845"/>
              <a:gd name="connsiteY36" fmla="*/ 973577 h 1592634"/>
              <a:gd name="connsiteX37" fmla="*/ 1743103 w 1788845"/>
              <a:gd name="connsiteY37" fmla="*/ 1006248 h 1592634"/>
              <a:gd name="connsiteX38" fmla="*/ 1728088 w 1788845"/>
              <a:gd name="connsiteY38" fmla="*/ 1038689 h 1592634"/>
              <a:gd name="connsiteX39" fmla="*/ 1712292 w 1788845"/>
              <a:gd name="connsiteY39" fmla="*/ 1071054 h 1592634"/>
              <a:gd name="connsiteX40" fmla="*/ 1693446 w 1788845"/>
              <a:gd name="connsiteY40" fmla="*/ 1102331 h 1592634"/>
              <a:gd name="connsiteX41" fmla="*/ 1673114 w 1788845"/>
              <a:gd name="connsiteY41" fmla="*/ 1132675 h 1592634"/>
              <a:gd name="connsiteX42" fmla="*/ 1651294 w 1788845"/>
              <a:gd name="connsiteY42" fmla="*/ 1162083 h 1592634"/>
              <a:gd name="connsiteX43" fmla="*/ 1628769 w 1788845"/>
              <a:gd name="connsiteY43" fmla="*/ 1190634 h 1592634"/>
              <a:gd name="connsiteX44" fmla="*/ 1603119 w 1788845"/>
              <a:gd name="connsiteY44" fmla="*/ 1218880 h 1592634"/>
              <a:gd name="connsiteX45" fmla="*/ 1576839 w 1788845"/>
              <a:gd name="connsiteY45" fmla="*/ 1245484 h 1592634"/>
              <a:gd name="connsiteX46" fmla="*/ 1549072 w 1788845"/>
              <a:gd name="connsiteY46" fmla="*/ 1271157 h 1592634"/>
              <a:gd name="connsiteX47" fmla="*/ 1520523 w 1788845"/>
              <a:gd name="connsiteY47" fmla="*/ 1296751 h 1592634"/>
              <a:gd name="connsiteX48" fmla="*/ 1489783 w 1788845"/>
              <a:gd name="connsiteY48" fmla="*/ 1320555 h 1592634"/>
              <a:gd name="connsiteX49" fmla="*/ 1457403 w 1788845"/>
              <a:gd name="connsiteY49" fmla="*/ 1344985 h 1592634"/>
              <a:gd name="connsiteX50" fmla="*/ 1425328 w 1788845"/>
              <a:gd name="connsiteY50" fmla="*/ 1366291 h 1592634"/>
              <a:gd name="connsiteX51" fmla="*/ 1390910 w 1788845"/>
              <a:gd name="connsiteY51" fmla="*/ 1387367 h 1592634"/>
              <a:gd name="connsiteX52" fmla="*/ 1355786 w 1788845"/>
              <a:gd name="connsiteY52" fmla="*/ 1407586 h 1592634"/>
              <a:gd name="connsiteX53" fmla="*/ 1319955 w 1788845"/>
              <a:gd name="connsiteY53" fmla="*/ 1426947 h 1592634"/>
              <a:gd name="connsiteX54" fmla="*/ 1284202 w 1788845"/>
              <a:gd name="connsiteY54" fmla="*/ 1445526 h 1592634"/>
              <a:gd name="connsiteX55" fmla="*/ 1245553 w 1788845"/>
              <a:gd name="connsiteY55" fmla="*/ 1461456 h 1592634"/>
              <a:gd name="connsiteX56" fmla="*/ 1207761 w 1788845"/>
              <a:gd name="connsiteY56" fmla="*/ 1476681 h 1592634"/>
              <a:gd name="connsiteX57" fmla="*/ 1168405 w 1788845"/>
              <a:gd name="connsiteY57" fmla="*/ 1491754 h 1592634"/>
              <a:gd name="connsiteX58" fmla="*/ 1128345 w 1788845"/>
              <a:gd name="connsiteY58" fmla="*/ 1505969 h 1592634"/>
              <a:gd name="connsiteX59" fmla="*/ 1088515 w 1788845"/>
              <a:gd name="connsiteY59" fmla="*/ 1517839 h 1592634"/>
              <a:gd name="connsiteX60" fmla="*/ 1047044 w 1788845"/>
              <a:gd name="connsiteY60" fmla="*/ 1530338 h 1592634"/>
              <a:gd name="connsiteX61" fmla="*/ 1004869 w 1788845"/>
              <a:gd name="connsiteY61" fmla="*/ 1541979 h 1592634"/>
              <a:gd name="connsiteX62" fmla="*/ 962063 w 1788845"/>
              <a:gd name="connsiteY62" fmla="*/ 1551982 h 1592634"/>
              <a:gd name="connsiteX63" fmla="*/ 920194 w 1788845"/>
              <a:gd name="connsiteY63" fmla="*/ 1560498 h 1592634"/>
              <a:gd name="connsiteX64" fmla="*/ 876684 w 1788845"/>
              <a:gd name="connsiteY64" fmla="*/ 1569642 h 1592634"/>
              <a:gd name="connsiteX65" fmla="*/ 834262 w 1788845"/>
              <a:gd name="connsiteY65" fmla="*/ 1575739 h 1592634"/>
              <a:gd name="connsiteX66" fmla="*/ 790982 w 1788845"/>
              <a:gd name="connsiteY66" fmla="*/ 1582539 h 1592634"/>
              <a:gd name="connsiteX67" fmla="*/ 748008 w 1788845"/>
              <a:gd name="connsiteY67" fmla="*/ 1586216 h 1592634"/>
              <a:gd name="connsiteX68" fmla="*/ 705033 w 1788845"/>
              <a:gd name="connsiteY68" fmla="*/ 1589892 h 1592634"/>
              <a:gd name="connsiteX69" fmla="*/ 662212 w 1788845"/>
              <a:gd name="connsiteY69" fmla="*/ 1592006 h 1592634"/>
              <a:gd name="connsiteX70" fmla="*/ 620326 w 1788845"/>
              <a:gd name="connsiteY70" fmla="*/ 1592634 h 1592634"/>
              <a:gd name="connsiteX71" fmla="*/ 577811 w 1788845"/>
              <a:gd name="connsiteY71" fmla="*/ 1591624 h 1592634"/>
              <a:gd name="connsiteX72" fmla="*/ 537012 w 1788845"/>
              <a:gd name="connsiteY72" fmla="*/ 1589204 h 1592634"/>
              <a:gd name="connsiteX73" fmla="*/ 497148 w 1788845"/>
              <a:gd name="connsiteY73" fmla="*/ 1585299 h 1592634"/>
              <a:gd name="connsiteX74" fmla="*/ 455949 w 1788845"/>
              <a:gd name="connsiteY74" fmla="*/ 1578897 h 1592634"/>
              <a:gd name="connsiteX75" fmla="*/ 418031 w 1788845"/>
              <a:gd name="connsiteY75" fmla="*/ 1571237 h 1592634"/>
              <a:gd name="connsiteX76" fmla="*/ 380190 w 1788845"/>
              <a:gd name="connsiteY76" fmla="*/ 1562798 h 1592634"/>
              <a:gd name="connsiteX77" fmla="*/ 343435 w 1788845"/>
              <a:gd name="connsiteY77" fmla="*/ 1551311 h 1592634"/>
              <a:gd name="connsiteX78" fmla="*/ 308397 w 1788845"/>
              <a:gd name="connsiteY78" fmla="*/ 1538414 h 1592634"/>
              <a:gd name="connsiteX79" fmla="*/ 274369 w 1788845"/>
              <a:gd name="connsiteY79" fmla="*/ 1523251 h 1592634"/>
              <a:gd name="connsiteX80" fmla="*/ 240573 w 1788845"/>
              <a:gd name="connsiteY80" fmla="*/ 1505743 h 1592634"/>
              <a:gd name="connsiteX81" fmla="*/ 209197 w 1788845"/>
              <a:gd name="connsiteY81" fmla="*/ 1487685 h 1592634"/>
              <a:gd name="connsiteX82" fmla="*/ 180548 w 1788845"/>
              <a:gd name="connsiteY82" fmla="*/ 1465950 h 1592634"/>
              <a:gd name="connsiteX83" fmla="*/ 166615 w 1788845"/>
              <a:gd name="connsiteY83" fmla="*/ 1455120 h 1592634"/>
              <a:gd name="connsiteX84" fmla="*/ 152835 w 1788845"/>
              <a:gd name="connsiteY84" fmla="*/ 1442729 h 1592634"/>
              <a:gd name="connsiteX85" fmla="*/ 139912 w 1788845"/>
              <a:gd name="connsiteY85" fmla="*/ 1429633 h 1592634"/>
              <a:gd name="connsiteX86" fmla="*/ 126914 w 1788845"/>
              <a:gd name="connsiteY86" fmla="*/ 1417319 h 1592634"/>
              <a:gd name="connsiteX87" fmla="*/ 114143 w 1788845"/>
              <a:gd name="connsiteY87" fmla="*/ 1402661 h 1592634"/>
              <a:gd name="connsiteX88" fmla="*/ 102080 w 1788845"/>
              <a:gd name="connsiteY88" fmla="*/ 1388860 h 1592634"/>
              <a:gd name="connsiteX89" fmla="*/ 90950 w 1788845"/>
              <a:gd name="connsiteY89" fmla="*/ 1373573 h 1592634"/>
              <a:gd name="connsiteX90" fmla="*/ 80602 w 1788845"/>
              <a:gd name="connsiteY90" fmla="*/ 1358364 h 1592634"/>
              <a:gd name="connsiteX91" fmla="*/ 70407 w 1788845"/>
              <a:gd name="connsiteY91" fmla="*/ 1341591 h 1592634"/>
              <a:gd name="connsiteX92" fmla="*/ 60136 w 1788845"/>
              <a:gd name="connsiteY92" fmla="*/ 1325601 h 1592634"/>
              <a:gd name="connsiteX93" fmla="*/ 51581 w 1788845"/>
              <a:gd name="connsiteY93" fmla="*/ 1308200 h 1592634"/>
              <a:gd name="connsiteX94" fmla="*/ 43884 w 1788845"/>
              <a:gd name="connsiteY94" fmla="*/ 1290095 h 1592634"/>
              <a:gd name="connsiteX95" fmla="*/ 34700 w 1788845"/>
              <a:gd name="connsiteY95" fmla="*/ 1271057 h 1592634"/>
              <a:gd name="connsiteX96" fmla="*/ 28720 w 1788845"/>
              <a:gd name="connsiteY96" fmla="*/ 1251543 h 1592634"/>
              <a:gd name="connsiteX97" fmla="*/ 21176 w 1788845"/>
              <a:gd name="connsiteY97" fmla="*/ 1231876 h 1592634"/>
              <a:gd name="connsiteX98" fmla="*/ 16054 w 1788845"/>
              <a:gd name="connsiteY98" fmla="*/ 1211657 h 1592634"/>
              <a:gd name="connsiteX99" fmla="*/ 10931 w 1788845"/>
              <a:gd name="connsiteY99" fmla="*/ 1191439 h 1592634"/>
              <a:gd name="connsiteX100" fmla="*/ 7449 w 1788845"/>
              <a:gd name="connsiteY100" fmla="*/ 1170593 h 1592634"/>
              <a:gd name="connsiteX101" fmla="*/ 4824 w 1788845"/>
              <a:gd name="connsiteY101" fmla="*/ 1149041 h 1592634"/>
              <a:gd name="connsiteX102" fmla="*/ 2200 w 1788845"/>
              <a:gd name="connsiteY102" fmla="*/ 1127490 h 1592634"/>
              <a:gd name="connsiteX103" fmla="*/ 1920 w 1788845"/>
              <a:gd name="connsiteY103" fmla="*/ 1106169 h 1592634"/>
              <a:gd name="connsiteX104" fmla="*/ 0 w 1788845"/>
              <a:gd name="connsiteY104" fmla="*/ 1085475 h 1592634"/>
              <a:gd name="connsiteX105" fmla="*/ 1437 w 1788845"/>
              <a:gd name="connsiteY105" fmla="*/ 1062745 h 1592634"/>
              <a:gd name="connsiteX106" fmla="*/ 1940 w 1788845"/>
              <a:gd name="connsiteY106" fmla="*/ 1041501 h 1592634"/>
              <a:gd name="connsiteX107" fmla="*/ 4081 w 1788845"/>
              <a:gd name="connsiteY107" fmla="*/ 1019628 h 1592634"/>
              <a:gd name="connsiteX108" fmla="*/ 6376 w 1788845"/>
              <a:gd name="connsiteY108" fmla="*/ 996193 h 1592634"/>
              <a:gd name="connsiteX109" fmla="*/ 14644 w 1788845"/>
              <a:gd name="connsiteY109" fmla="*/ 952050 h 1592634"/>
              <a:gd name="connsiteX110" fmla="*/ 23924 w 1788845"/>
              <a:gd name="connsiteY110" fmla="*/ 905639 h 1592634"/>
              <a:gd name="connsiteX111" fmla="*/ 37741 w 1788845"/>
              <a:gd name="connsiteY111" fmla="*/ 861250 h 1592634"/>
              <a:gd name="connsiteX112" fmla="*/ 52569 w 1788845"/>
              <a:gd name="connsiteY112" fmla="*/ 814594 h 1592634"/>
              <a:gd name="connsiteX113" fmla="*/ 69665 w 1788845"/>
              <a:gd name="connsiteY113" fmla="*/ 768949 h 1592634"/>
              <a:gd name="connsiteX114" fmla="*/ 90669 w 1788845"/>
              <a:gd name="connsiteY114" fmla="*/ 723687 h 1592634"/>
              <a:gd name="connsiteX115" fmla="*/ 113314 w 1788845"/>
              <a:gd name="connsiteY115" fmla="*/ 677798 h 1592634"/>
              <a:gd name="connsiteX116" fmla="*/ 137445 w 1788845"/>
              <a:gd name="connsiteY116" fmla="*/ 632842 h 1592634"/>
              <a:gd name="connsiteX117" fmla="*/ 162986 w 1788845"/>
              <a:gd name="connsiteY117" fmla="*/ 589602 h 1592634"/>
              <a:gd name="connsiteX118" fmla="*/ 191807 w 1788845"/>
              <a:gd name="connsiteY118" fmla="*/ 545106 h 1592634"/>
              <a:gd name="connsiteX119" fmla="*/ 221257 w 1788845"/>
              <a:gd name="connsiteY119" fmla="*/ 502248 h 1592634"/>
              <a:gd name="connsiteX120" fmla="*/ 252193 w 1788845"/>
              <a:gd name="connsiteY120" fmla="*/ 460327 h 1592634"/>
              <a:gd name="connsiteX121" fmla="*/ 285321 w 1788845"/>
              <a:gd name="connsiteY121" fmla="*/ 420195 h 1592634"/>
              <a:gd name="connsiteX122" fmla="*/ 319231 w 1788845"/>
              <a:gd name="connsiteY122" fmla="*/ 380141 h 1592634"/>
              <a:gd name="connsiteX123" fmla="*/ 354629 w 1788845"/>
              <a:gd name="connsiteY123" fmla="*/ 341022 h 1592634"/>
              <a:gd name="connsiteX124" fmla="*/ 391359 w 1788845"/>
              <a:gd name="connsiteY124" fmla="*/ 304399 h 1592634"/>
              <a:gd name="connsiteX125" fmla="*/ 427937 w 1788845"/>
              <a:gd name="connsiteY125" fmla="*/ 269338 h 1592634"/>
              <a:gd name="connsiteX126" fmla="*/ 465219 w 1788845"/>
              <a:gd name="connsiteY126" fmla="*/ 235135 h 1592634"/>
              <a:gd name="connsiteX127" fmla="*/ 503836 w 1788845"/>
              <a:gd name="connsiteY127" fmla="*/ 203427 h 1592634"/>
              <a:gd name="connsiteX128" fmla="*/ 543082 w 1788845"/>
              <a:gd name="connsiteY128" fmla="*/ 173360 h 1592634"/>
              <a:gd name="connsiteX129" fmla="*/ 582879 w 1788845"/>
              <a:gd name="connsiteY129" fmla="*/ 145713 h 1592634"/>
              <a:gd name="connsiteX130" fmla="*/ 622524 w 1788845"/>
              <a:gd name="connsiteY130" fmla="*/ 119628 h 1592634"/>
              <a:gd name="connsiteX131" fmla="*/ 662643 w 1788845"/>
              <a:gd name="connsiteY131" fmla="*/ 96745 h 1592634"/>
              <a:gd name="connsiteX132" fmla="*/ 702458 w 1788845"/>
              <a:gd name="connsiteY132" fmla="*/ 76985 h 1592634"/>
              <a:gd name="connsiteX133" fmla="*/ 742119 w 1788845"/>
              <a:gd name="connsiteY133" fmla="*/ 58788 h 1592634"/>
              <a:gd name="connsiteX134" fmla="*/ 781475 w 1788845"/>
              <a:gd name="connsiteY134" fmla="*/ 43716 h 1592634"/>
              <a:gd name="connsiteX135" fmla="*/ 821535 w 1788845"/>
              <a:gd name="connsiteY135" fmla="*/ 29502 h 1592634"/>
              <a:gd name="connsiteX136" fmla="*/ 860432 w 1788845"/>
              <a:gd name="connsiteY136" fmla="*/ 19117 h 1592634"/>
              <a:gd name="connsiteX137" fmla="*/ 899879 w 1788845"/>
              <a:gd name="connsiteY137" fmla="*/ 11151 h 1592634"/>
              <a:gd name="connsiteX138" fmla="*/ 938317 w 1788845"/>
              <a:gd name="connsiteY138" fmla="*/ 5454 h 1592634"/>
              <a:gd name="connsiteX139" fmla="*/ 976524 w 1788845"/>
              <a:gd name="connsiteY139" fmla="*/ 2099 h 1592634"/>
              <a:gd name="connsiteX140" fmla="*/ 1013797 w 1788845"/>
              <a:gd name="connsiteY140" fmla="*/ 230 h 15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88845" h="1592634">
                <a:moveTo>
                  <a:pt x="1051700" y="0"/>
                </a:moveTo>
                <a:lnTo>
                  <a:pt x="1089295" y="2895"/>
                </a:lnTo>
                <a:lnTo>
                  <a:pt x="1126737" y="7352"/>
                </a:lnTo>
                <a:lnTo>
                  <a:pt x="1162311" y="14781"/>
                </a:lnTo>
                <a:lnTo>
                  <a:pt x="1199371" y="23143"/>
                </a:lnTo>
                <a:lnTo>
                  <a:pt x="1233858" y="33620"/>
                </a:lnTo>
                <a:lnTo>
                  <a:pt x="1269048" y="44955"/>
                </a:lnTo>
                <a:lnTo>
                  <a:pt x="1303152" y="59337"/>
                </a:lnTo>
                <a:lnTo>
                  <a:pt x="1335539" y="75128"/>
                </a:lnTo>
                <a:lnTo>
                  <a:pt x="1368555" y="92559"/>
                </a:lnTo>
                <a:lnTo>
                  <a:pt x="1400559" y="112256"/>
                </a:lnTo>
                <a:lnTo>
                  <a:pt x="1431629" y="133440"/>
                </a:lnTo>
                <a:lnTo>
                  <a:pt x="1461135" y="154470"/>
                </a:lnTo>
                <a:lnTo>
                  <a:pt x="1490337" y="178624"/>
                </a:lnTo>
                <a:lnTo>
                  <a:pt x="1517821" y="204189"/>
                </a:lnTo>
                <a:lnTo>
                  <a:pt x="1545934" y="231392"/>
                </a:lnTo>
                <a:lnTo>
                  <a:pt x="1570767" y="259851"/>
                </a:lnTo>
                <a:lnTo>
                  <a:pt x="1596306" y="289167"/>
                </a:lnTo>
                <a:lnTo>
                  <a:pt x="1619347" y="319817"/>
                </a:lnTo>
                <a:lnTo>
                  <a:pt x="1642234" y="352028"/>
                </a:lnTo>
                <a:lnTo>
                  <a:pt x="1663406" y="385648"/>
                </a:lnTo>
                <a:lnTo>
                  <a:pt x="1683643" y="420755"/>
                </a:lnTo>
                <a:lnTo>
                  <a:pt x="1703098" y="455786"/>
                </a:lnTo>
                <a:lnTo>
                  <a:pt x="1720837" y="492225"/>
                </a:lnTo>
                <a:lnTo>
                  <a:pt x="1736782" y="530853"/>
                </a:lnTo>
                <a:lnTo>
                  <a:pt x="1751870" y="570188"/>
                </a:lnTo>
                <a:lnTo>
                  <a:pt x="1764690" y="608510"/>
                </a:lnTo>
                <a:lnTo>
                  <a:pt x="1773524" y="647232"/>
                </a:lnTo>
                <a:lnTo>
                  <a:pt x="1781577" y="685877"/>
                </a:lnTo>
                <a:lnTo>
                  <a:pt x="1786504" y="724216"/>
                </a:lnTo>
                <a:lnTo>
                  <a:pt x="1788456" y="760685"/>
                </a:lnTo>
                <a:lnTo>
                  <a:pt x="1788845" y="797002"/>
                </a:lnTo>
                <a:lnTo>
                  <a:pt x="1786032" y="833793"/>
                </a:lnTo>
                <a:lnTo>
                  <a:pt x="1782513" y="869727"/>
                </a:lnTo>
                <a:lnTo>
                  <a:pt x="1775867" y="905355"/>
                </a:lnTo>
                <a:lnTo>
                  <a:pt x="1766172" y="939895"/>
                </a:lnTo>
                <a:lnTo>
                  <a:pt x="1755770" y="973577"/>
                </a:lnTo>
                <a:lnTo>
                  <a:pt x="1743103" y="1006248"/>
                </a:lnTo>
                <a:lnTo>
                  <a:pt x="1728088" y="1038689"/>
                </a:lnTo>
                <a:lnTo>
                  <a:pt x="1712292" y="1071054"/>
                </a:lnTo>
                <a:lnTo>
                  <a:pt x="1693446" y="1102331"/>
                </a:lnTo>
                <a:lnTo>
                  <a:pt x="1673114" y="1132675"/>
                </a:lnTo>
                <a:lnTo>
                  <a:pt x="1651294" y="1162083"/>
                </a:lnTo>
                <a:lnTo>
                  <a:pt x="1628769" y="1190634"/>
                </a:lnTo>
                <a:lnTo>
                  <a:pt x="1603119" y="1218880"/>
                </a:lnTo>
                <a:lnTo>
                  <a:pt x="1576839" y="1245484"/>
                </a:lnTo>
                <a:lnTo>
                  <a:pt x="1549072" y="1271157"/>
                </a:lnTo>
                <a:lnTo>
                  <a:pt x="1520523" y="1296751"/>
                </a:lnTo>
                <a:lnTo>
                  <a:pt x="1489783" y="1320555"/>
                </a:lnTo>
                <a:lnTo>
                  <a:pt x="1457403" y="1344985"/>
                </a:lnTo>
                <a:lnTo>
                  <a:pt x="1425328" y="1366291"/>
                </a:lnTo>
                <a:lnTo>
                  <a:pt x="1390910" y="1387367"/>
                </a:lnTo>
                <a:lnTo>
                  <a:pt x="1355786" y="1407586"/>
                </a:lnTo>
                <a:lnTo>
                  <a:pt x="1319955" y="1426947"/>
                </a:lnTo>
                <a:lnTo>
                  <a:pt x="1284202" y="1445526"/>
                </a:lnTo>
                <a:lnTo>
                  <a:pt x="1245553" y="1461456"/>
                </a:lnTo>
                <a:lnTo>
                  <a:pt x="1207761" y="1476681"/>
                </a:lnTo>
                <a:lnTo>
                  <a:pt x="1168405" y="1491754"/>
                </a:lnTo>
                <a:lnTo>
                  <a:pt x="1128345" y="1505969"/>
                </a:lnTo>
                <a:lnTo>
                  <a:pt x="1088515" y="1517839"/>
                </a:lnTo>
                <a:lnTo>
                  <a:pt x="1047044" y="1530338"/>
                </a:lnTo>
                <a:lnTo>
                  <a:pt x="1004869" y="1541979"/>
                </a:lnTo>
                <a:lnTo>
                  <a:pt x="962063" y="1551982"/>
                </a:lnTo>
                <a:lnTo>
                  <a:pt x="920194" y="1560498"/>
                </a:lnTo>
                <a:lnTo>
                  <a:pt x="876684" y="1569642"/>
                </a:lnTo>
                <a:lnTo>
                  <a:pt x="834262" y="1575739"/>
                </a:lnTo>
                <a:lnTo>
                  <a:pt x="790982" y="1582539"/>
                </a:lnTo>
                <a:lnTo>
                  <a:pt x="748008" y="1586216"/>
                </a:lnTo>
                <a:lnTo>
                  <a:pt x="705033" y="1589892"/>
                </a:lnTo>
                <a:lnTo>
                  <a:pt x="662212" y="1592006"/>
                </a:lnTo>
                <a:lnTo>
                  <a:pt x="620326" y="1592634"/>
                </a:lnTo>
                <a:lnTo>
                  <a:pt x="577811" y="1591624"/>
                </a:lnTo>
                <a:lnTo>
                  <a:pt x="537012" y="1589204"/>
                </a:lnTo>
                <a:lnTo>
                  <a:pt x="497148" y="1585299"/>
                </a:lnTo>
                <a:lnTo>
                  <a:pt x="455949" y="1578897"/>
                </a:lnTo>
                <a:lnTo>
                  <a:pt x="418031" y="1571237"/>
                </a:lnTo>
                <a:lnTo>
                  <a:pt x="380190" y="1562798"/>
                </a:lnTo>
                <a:lnTo>
                  <a:pt x="343435" y="1551311"/>
                </a:lnTo>
                <a:lnTo>
                  <a:pt x="308397" y="1538414"/>
                </a:lnTo>
                <a:lnTo>
                  <a:pt x="274369" y="1523251"/>
                </a:lnTo>
                <a:lnTo>
                  <a:pt x="240573" y="1505743"/>
                </a:lnTo>
                <a:lnTo>
                  <a:pt x="209197" y="1487685"/>
                </a:lnTo>
                <a:lnTo>
                  <a:pt x="180548" y="1465950"/>
                </a:lnTo>
                <a:lnTo>
                  <a:pt x="166615" y="1455120"/>
                </a:lnTo>
                <a:lnTo>
                  <a:pt x="152835" y="1442729"/>
                </a:lnTo>
                <a:lnTo>
                  <a:pt x="139912" y="1429633"/>
                </a:lnTo>
                <a:lnTo>
                  <a:pt x="126914" y="1417319"/>
                </a:lnTo>
                <a:lnTo>
                  <a:pt x="114143" y="1402661"/>
                </a:lnTo>
                <a:lnTo>
                  <a:pt x="102080" y="1388860"/>
                </a:lnTo>
                <a:lnTo>
                  <a:pt x="90950" y="1373573"/>
                </a:lnTo>
                <a:lnTo>
                  <a:pt x="80602" y="1358364"/>
                </a:lnTo>
                <a:lnTo>
                  <a:pt x="70407" y="1341591"/>
                </a:lnTo>
                <a:lnTo>
                  <a:pt x="60136" y="1325601"/>
                </a:lnTo>
                <a:lnTo>
                  <a:pt x="51581" y="1308200"/>
                </a:lnTo>
                <a:lnTo>
                  <a:pt x="43884" y="1290095"/>
                </a:lnTo>
                <a:lnTo>
                  <a:pt x="34700" y="1271057"/>
                </a:lnTo>
                <a:lnTo>
                  <a:pt x="28720" y="1251543"/>
                </a:lnTo>
                <a:lnTo>
                  <a:pt x="21176" y="1231876"/>
                </a:lnTo>
                <a:lnTo>
                  <a:pt x="16054" y="1211657"/>
                </a:lnTo>
                <a:lnTo>
                  <a:pt x="10931" y="1191439"/>
                </a:lnTo>
                <a:lnTo>
                  <a:pt x="7449" y="1170593"/>
                </a:lnTo>
                <a:lnTo>
                  <a:pt x="4824" y="1149041"/>
                </a:lnTo>
                <a:lnTo>
                  <a:pt x="2200" y="1127490"/>
                </a:lnTo>
                <a:lnTo>
                  <a:pt x="1920" y="1106169"/>
                </a:lnTo>
                <a:lnTo>
                  <a:pt x="0" y="1085475"/>
                </a:lnTo>
                <a:lnTo>
                  <a:pt x="1437" y="1062745"/>
                </a:lnTo>
                <a:lnTo>
                  <a:pt x="1940" y="1041501"/>
                </a:lnTo>
                <a:lnTo>
                  <a:pt x="4081" y="1019628"/>
                </a:lnTo>
                <a:lnTo>
                  <a:pt x="6376" y="996193"/>
                </a:lnTo>
                <a:lnTo>
                  <a:pt x="14644" y="952050"/>
                </a:lnTo>
                <a:lnTo>
                  <a:pt x="23924" y="905639"/>
                </a:lnTo>
                <a:lnTo>
                  <a:pt x="37741" y="861250"/>
                </a:lnTo>
                <a:lnTo>
                  <a:pt x="52569" y="814594"/>
                </a:lnTo>
                <a:lnTo>
                  <a:pt x="69665" y="768949"/>
                </a:lnTo>
                <a:lnTo>
                  <a:pt x="90669" y="723687"/>
                </a:lnTo>
                <a:lnTo>
                  <a:pt x="113314" y="677798"/>
                </a:lnTo>
                <a:lnTo>
                  <a:pt x="137445" y="632842"/>
                </a:lnTo>
                <a:lnTo>
                  <a:pt x="162986" y="589602"/>
                </a:lnTo>
                <a:lnTo>
                  <a:pt x="191807" y="545106"/>
                </a:lnTo>
                <a:lnTo>
                  <a:pt x="221257" y="502248"/>
                </a:lnTo>
                <a:lnTo>
                  <a:pt x="252193" y="460327"/>
                </a:lnTo>
                <a:lnTo>
                  <a:pt x="285321" y="420195"/>
                </a:lnTo>
                <a:lnTo>
                  <a:pt x="319231" y="380141"/>
                </a:lnTo>
                <a:lnTo>
                  <a:pt x="354629" y="341022"/>
                </a:lnTo>
                <a:lnTo>
                  <a:pt x="391359" y="304399"/>
                </a:lnTo>
                <a:lnTo>
                  <a:pt x="427937" y="269338"/>
                </a:lnTo>
                <a:lnTo>
                  <a:pt x="465219" y="235135"/>
                </a:lnTo>
                <a:lnTo>
                  <a:pt x="503836" y="203427"/>
                </a:lnTo>
                <a:lnTo>
                  <a:pt x="543082" y="173360"/>
                </a:lnTo>
                <a:lnTo>
                  <a:pt x="582879" y="145713"/>
                </a:lnTo>
                <a:lnTo>
                  <a:pt x="622524" y="119628"/>
                </a:lnTo>
                <a:lnTo>
                  <a:pt x="662643" y="96745"/>
                </a:lnTo>
                <a:lnTo>
                  <a:pt x="702458" y="76985"/>
                </a:lnTo>
                <a:lnTo>
                  <a:pt x="742119" y="58788"/>
                </a:lnTo>
                <a:lnTo>
                  <a:pt x="781475" y="43716"/>
                </a:lnTo>
                <a:lnTo>
                  <a:pt x="821535" y="29502"/>
                </a:lnTo>
                <a:lnTo>
                  <a:pt x="860432" y="19117"/>
                </a:lnTo>
                <a:lnTo>
                  <a:pt x="899879" y="11151"/>
                </a:lnTo>
                <a:lnTo>
                  <a:pt x="938317" y="5454"/>
                </a:lnTo>
                <a:lnTo>
                  <a:pt x="976524" y="2099"/>
                </a:lnTo>
                <a:lnTo>
                  <a:pt x="1013797" y="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73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24003" y="1836500"/>
            <a:ext cx="2467016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62494" y="1836500"/>
            <a:ext cx="2467016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00986" y="1836500"/>
            <a:ext cx="2467016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9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550092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422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79"/>
            <a:ext cx="12192000" cy="68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圆角矩形 3"/>
          <p:cNvSpPr/>
          <p:nvPr/>
        </p:nvSpPr>
        <p:spPr>
          <a:xfrm>
            <a:off x="0" y="1"/>
            <a:ext cx="2846070" cy="514349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多维阅读第</a:t>
            </a:r>
            <a:r>
              <a:rPr lang="en-US" altLang="zh-CN" sz="2400" dirty="0" smtClean="0">
                <a:solidFill>
                  <a:schemeClr val="tx2"/>
                </a:solidFill>
                <a:latin typeface="Arial Rounded MT Bold" pitchFamily="34" charset="0"/>
              </a:rPr>
              <a:t>22</a:t>
            </a:r>
            <a:r>
              <a:rPr lang="zh-CN" altLang="en-US" sz="2400" dirty="0" smtClean="0">
                <a:solidFill>
                  <a:schemeClr val="tx2"/>
                </a:solidFill>
                <a:latin typeface="Arial Rounded MT Bold" pitchFamily="34" charset="0"/>
              </a:rPr>
              <a:t>级</a:t>
            </a:r>
            <a:endParaRPr lang="zh-CN" altLang="en-US" sz="2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3412099" y="12579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Extension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9070" y="125794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77705" y="970064"/>
            <a:ext cx="11827481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3200" b="1" kern="0" dirty="0" smtClean="0">
                <a:solidFill>
                  <a:srgbClr val="CC0066"/>
                </a:solidFill>
                <a:latin typeface="Arial Rounded MT Bold" pitchFamily="34" charset="0"/>
                <a:ea typeface="宋体"/>
                <a:cs typeface="黑体"/>
              </a:rPr>
              <a:t>Group discussion: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5. Do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indigenous groups also benefit from their connection with the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 outside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world? If so, what are the benefits?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6. How do indigenous people protect themselves against possible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harms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from the “outsiders”?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7. With their connection to the outside world, will there be some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indigenous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people giving up their isolated lifestyles and stepping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into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modern society? If so, what challenges will they face and </a:t>
            </a:r>
            <a:endParaRPr lang="en-US" altLang="zh-CN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how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can they adapt?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8. How can we improve the working conditions in far-flung places?</a:t>
            </a:r>
          </a:p>
        </p:txBody>
      </p:sp>
    </p:spTree>
    <p:extLst>
      <p:ext uri="{BB962C8B-B14F-4D97-AF65-F5344CB8AC3E}">
        <p14:creationId xmlns:p14="http://schemas.microsoft.com/office/powerpoint/2010/main" val="27682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3308863" y="464998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Homework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85834" y="464998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64040" y="982683"/>
            <a:ext cx="1182748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3200" b="1" kern="0" dirty="0" smtClean="0">
              <a:solidFill>
                <a:srgbClr val="CC0066"/>
              </a:solidFill>
              <a:latin typeface="Arial Rounded MT Bold" pitchFamily="34" charset="0"/>
              <a:ea typeface="宋体"/>
              <a:cs typeface="黑体"/>
            </a:endParaRP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3200" b="1" kern="0" dirty="0" smtClean="0">
                <a:solidFill>
                  <a:srgbClr val="CC0066"/>
                </a:solidFill>
                <a:latin typeface="Arial Rounded MT Bold" pitchFamily="34" charset="0"/>
                <a:ea typeface="宋体"/>
                <a:cs typeface="黑体"/>
              </a:rPr>
              <a:t>Search for more information about one of the far-flung places in the book and write a blog post to introduce it.</a:t>
            </a:r>
          </a:p>
          <a:p>
            <a:pPr marL="514350" indent="-51435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3200" b="1" kern="0" dirty="0" smtClean="0">
              <a:solidFill>
                <a:srgbClr val="CC0066"/>
              </a:solidFill>
              <a:latin typeface="Arial Rounded MT Bold" pitchFamily="34" charset="0"/>
              <a:ea typeface="宋体"/>
              <a:cs typeface="黑体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46" y="3249561"/>
            <a:ext cx="3563924" cy="288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09837" y="2763255"/>
            <a:ext cx="531427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noProof="0" dirty="0" smtClean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rPr>
              <a:t>Thank you!</a:t>
            </a:r>
            <a:endParaRPr kumimoji="0" lang="zh-CN" alt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1C75BC"/>
              </a:solidFill>
              <a:effectLst/>
              <a:uLnTx/>
              <a:uFillTx/>
              <a:latin typeface="汉仪趣黑W" panose="00020600040101010101" pitchFamily="18" charset="-122"/>
              <a:ea typeface="汉仪趣黑W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18566" y="273274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en-US" altLang="zh-CN" sz="4400" b="1" dirty="0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Warming up</a:t>
              </a:r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20" y="2641083"/>
            <a:ext cx="1236269" cy="1166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871" y="2760813"/>
            <a:ext cx="992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Browse the pictures and predict what the book is about.</a:t>
            </a:r>
            <a:endParaRPr lang="zh-CN" altLang="en-US" sz="2800" b="1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50" y="3908323"/>
            <a:ext cx="3560814" cy="25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87" y="3908323"/>
            <a:ext cx="3476499" cy="250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0" y="3908323"/>
            <a:ext cx="3710102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207255" y="1065999"/>
            <a:ext cx="1203166" cy="1293743"/>
            <a:chOff x="9357462" y="1959998"/>
            <a:chExt cx="1767738" cy="1837870"/>
          </a:xfrm>
        </p:grpSpPr>
        <p:sp>
          <p:nvSpPr>
            <p:cNvPr id="13" name="MH_SubTitle_4"/>
            <p:cNvSpPr/>
            <p:nvPr>
              <p:custDataLst>
                <p:tags r:id="rId1"/>
              </p:custDataLst>
            </p:nvPr>
          </p:nvSpPr>
          <p:spPr>
            <a:xfrm>
              <a:off x="9402841" y="2075509"/>
              <a:ext cx="1606847" cy="1606847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14" name="MH_Other_7"/>
            <p:cNvSpPr/>
            <p:nvPr>
              <p:custDataLst>
                <p:tags r:id="rId2"/>
              </p:custDataLst>
            </p:nvPr>
          </p:nvSpPr>
          <p:spPr>
            <a:xfrm>
              <a:off x="9357462" y="1959998"/>
              <a:ext cx="1767738" cy="1837870"/>
            </a:xfrm>
            <a:custGeom>
              <a:avLst/>
              <a:gdLst>
                <a:gd name="connsiteX0" fmla="*/ 757956 w 1577106"/>
                <a:gd name="connsiteY0" fmla="*/ 0 h 1638300"/>
                <a:gd name="connsiteX1" fmla="*/ 1577106 w 1577106"/>
                <a:gd name="connsiteY1" fmla="*/ 819150 h 1638300"/>
                <a:gd name="connsiteX2" fmla="*/ 757956 w 1577106"/>
                <a:gd name="connsiteY2" fmla="*/ 1638300 h 1638300"/>
                <a:gd name="connsiteX3" fmla="*/ 3179 w 1577106"/>
                <a:gd name="connsiteY3" fmla="*/ 1138000 h 1638300"/>
                <a:gd name="connsiteX4" fmla="*/ 0 w 1577106"/>
                <a:gd name="connsiteY4" fmla="*/ 1127760 h 1638300"/>
                <a:gd name="connsiteX5" fmla="*/ 62811 w 1577106"/>
                <a:gd name="connsiteY5" fmla="*/ 1127760 h 1638300"/>
                <a:gd name="connsiteX6" fmla="*/ 126428 w 1577106"/>
                <a:gd name="connsiteY6" fmla="*/ 1244966 h 1638300"/>
                <a:gd name="connsiteX7" fmla="*/ 757956 w 1577106"/>
                <a:gd name="connsiteY7" fmla="*/ 1580747 h 1638300"/>
                <a:gd name="connsiteX8" fmla="*/ 1519553 w 1577106"/>
                <a:gd name="connsiteY8" fmla="*/ 819150 h 1638300"/>
                <a:gd name="connsiteX9" fmla="*/ 757956 w 1577106"/>
                <a:gd name="connsiteY9" fmla="*/ 57553 h 1638300"/>
                <a:gd name="connsiteX10" fmla="*/ 738906 w 1577106"/>
                <a:gd name="connsiteY10" fmla="*/ 58515 h 1638300"/>
                <a:gd name="connsiteX11" fmla="*/ 738906 w 1577106"/>
                <a:gd name="connsiteY11" fmla="*/ 962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106" h="1638300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28"/>
            <p:cNvSpPr/>
            <p:nvPr/>
          </p:nvSpPr>
          <p:spPr>
            <a:xfrm>
              <a:off x="9837917" y="2516052"/>
              <a:ext cx="806828" cy="725760"/>
            </a:xfrm>
            <a:custGeom>
              <a:avLst/>
              <a:gdLst>
                <a:gd name="connsiteX0" fmla="*/ 249472 w 331788"/>
                <a:gd name="connsiteY0" fmla="*/ 250825 h 298451"/>
                <a:gd name="connsiteX1" fmla="*/ 267582 w 331788"/>
                <a:gd name="connsiteY1" fmla="*/ 258548 h 298451"/>
                <a:gd name="connsiteX2" fmla="*/ 274049 w 331788"/>
                <a:gd name="connsiteY2" fmla="*/ 258548 h 298451"/>
                <a:gd name="connsiteX3" fmla="*/ 292158 w 331788"/>
                <a:gd name="connsiteY3" fmla="*/ 250825 h 298451"/>
                <a:gd name="connsiteX4" fmla="*/ 297332 w 331788"/>
                <a:gd name="connsiteY4" fmla="*/ 252112 h 298451"/>
                <a:gd name="connsiteX5" fmla="*/ 306387 w 331788"/>
                <a:gd name="connsiteY5" fmla="*/ 264984 h 298451"/>
                <a:gd name="connsiteX6" fmla="*/ 306387 w 331788"/>
                <a:gd name="connsiteY6" fmla="*/ 289440 h 298451"/>
                <a:gd name="connsiteX7" fmla="*/ 297332 w 331788"/>
                <a:gd name="connsiteY7" fmla="*/ 298450 h 298451"/>
                <a:gd name="connsiteX8" fmla="*/ 245592 w 331788"/>
                <a:gd name="connsiteY8" fmla="*/ 298450 h 298451"/>
                <a:gd name="connsiteX9" fmla="*/ 236537 w 331788"/>
                <a:gd name="connsiteY9" fmla="*/ 289440 h 298451"/>
                <a:gd name="connsiteX10" fmla="*/ 236537 w 331788"/>
                <a:gd name="connsiteY10" fmla="*/ 264984 h 298451"/>
                <a:gd name="connsiteX11" fmla="*/ 245592 w 331788"/>
                <a:gd name="connsiteY11" fmla="*/ 252112 h 298451"/>
                <a:gd name="connsiteX12" fmla="*/ 249472 w 331788"/>
                <a:gd name="connsiteY12" fmla="*/ 250825 h 298451"/>
                <a:gd name="connsiteX13" fmla="*/ 41216 w 331788"/>
                <a:gd name="connsiteY13" fmla="*/ 250825 h 298451"/>
                <a:gd name="connsiteX14" fmla="*/ 59325 w 331788"/>
                <a:gd name="connsiteY14" fmla="*/ 258548 h 298451"/>
                <a:gd name="connsiteX15" fmla="*/ 65792 w 331788"/>
                <a:gd name="connsiteY15" fmla="*/ 258548 h 298451"/>
                <a:gd name="connsiteX16" fmla="*/ 83902 w 331788"/>
                <a:gd name="connsiteY16" fmla="*/ 250825 h 298451"/>
                <a:gd name="connsiteX17" fmla="*/ 87782 w 331788"/>
                <a:gd name="connsiteY17" fmla="*/ 252112 h 298451"/>
                <a:gd name="connsiteX18" fmla="*/ 96837 w 331788"/>
                <a:gd name="connsiteY18" fmla="*/ 264984 h 298451"/>
                <a:gd name="connsiteX19" fmla="*/ 96837 w 331788"/>
                <a:gd name="connsiteY19" fmla="*/ 289440 h 298451"/>
                <a:gd name="connsiteX20" fmla="*/ 87782 w 331788"/>
                <a:gd name="connsiteY20" fmla="*/ 298450 h 298451"/>
                <a:gd name="connsiteX21" fmla="*/ 36042 w 331788"/>
                <a:gd name="connsiteY21" fmla="*/ 298450 h 298451"/>
                <a:gd name="connsiteX22" fmla="*/ 26987 w 331788"/>
                <a:gd name="connsiteY22" fmla="*/ 289440 h 298451"/>
                <a:gd name="connsiteX23" fmla="*/ 26987 w 331788"/>
                <a:gd name="connsiteY23" fmla="*/ 264984 h 298451"/>
                <a:gd name="connsiteX24" fmla="*/ 36042 w 331788"/>
                <a:gd name="connsiteY24" fmla="*/ 252112 h 298451"/>
                <a:gd name="connsiteX25" fmla="*/ 41216 w 331788"/>
                <a:gd name="connsiteY25" fmla="*/ 250825 h 298451"/>
                <a:gd name="connsiteX26" fmla="*/ 137685 w 331788"/>
                <a:gd name="connsiteY26" fmla="*/ 227013 h 298451"/>
                <a:gd name="connsiteX27" fmla="*/ 163329 w 331788"/>
                <a:gd name="connsiteY27" fmla="*/ 238703 h 298451"/>
                <a:gd name="connsiteX28" fmla="*/ 168458 w 331788"/>
                <a:gd name="connsiteY28" fmla="*/ 238703 h 298451"/>
                <a:gd name="connsiteX29" fmla="*/ 194102 w 331788"/>
                <a:gd name="connsiteY29" fmla="*/ 227013 h 298451"/>
                <a:gd name="connsiteX30" fmla="*/ 201795 w 331788"/>
                <a:gd name="connsiteY30" fmla="*/ 229611 h 298451"/>
                <a:gd name="connsiteX31" fmla="*/ 215900 w 331788"/>
                <a:gd name="connsiteY31" fmla="*/ 249094 h 298451"/>
                <a:gd name="connsiteX32" fmla="*/ 215900 w 331788"/>
                <a:gd name="connsiteY32" fmla="*/ 289359 h 298451"/>
                <a:gd name="connsiteX33" fmla="*/ 206924 w 331788"/>
                <a:gd name="connsiteY33" fmla="*/ 298451 h 298451"/>
                <a:gd name="connsiteX34" fmla="*/ 124862 w 331788"/>
                <a:gd name="connsiteY34" fmla="*/ 298451 h 298451"/>
                <a:gd name="connsiteX35" fmla="*/ 115887 w 331788"/>
                <a:gd name="connsiteY35" fmla="*/ 289359 h 298451"/>
                <a:gd name="connsiteX36" fmla="*/ 115887 w 331788"/>
                <a:gd name="connsiteY36" fmla="*/ 249094 h 298451"/>
                <a:gd name="connsiteX37" fmla="*/ 129991 w 331788"/>
                <a:gd name="connsiteY37" fmla="*/ 229611 h 298451"/>
                <a:gd name="connsiteX38" fmla="*/ 137685 w 331788"/>
                <a:gd name="connsiteY38" fmla="*/ 227013 h 298451"/>
                <a:gd name="connsiteX39" fmla="*/ 270669 w 331788"/>
                <a:gd name="connsiteY39" fmla="*/ 188913 h 298451"/>
                <a:gd name="connsiteX40" fmla="*/ 284163 w 331788"/>
                <a:gd name="connsiteY40" fmla="*/ 202407 h 298451"/>
                <a:gd name="connsiteX41" fmla="*/ 270669 w 331788"/>
                <a:gd name="connsiteY41" fmla="*/ 215901 h 298451"/>
                <a:gd name="connsiteX42" fmla="*/ 257175 w 331788"/>
                <a:gd name="connsiteY42" fmla="*/ 202407 h 298451"/>
                <a:gd name="connsiteX43" fmla="*/ 270669 w 331788"/>
                <a:gd name="connsiteY43" fmla="*/ 188913 h 298451"/>
                <a:gd name="connsiteX44" fmla="*/ 61913 w 331788"/>
                <a:gd name="connsiteY44" fmla="*/ 188913 h 298451"/>
                <a:gd name="connsiteX45" fmla="*/ 76201 w 331788"/>
                <a:gd name="connsiteY45" fmla="*/ 202407 h 298451"/>
                <a:gd name="connsiteX46" fmla="*/ 61913 w 331788"/>
                <a:gd name="connsiteY46" fmla="*/ 215901 h 298451"/>
                <a:gd name="connsiteX47" fmla="*/ 47625 w 331788"/>
                <a:gd name="connsiteY47" fmla="*/ 202407 h 298451"/>
                <a:gd name="connsiteX48" fmla="*/ 61913 w 331788"/>
                <a:gd name="connsiteY48" fmla="*/ 188913 h 298451"/>
                <a:gd name="connsiteX49" fmla="*/ 270669 w 331788"/>
                <a:gd name="connsiteY49" fmla="*/ 174625 h 298451"/>
                <a:gd name="connsiteX50" fmla="*/ 241300 w 331788"/>
                <a:gd name="connsiteY50" fmla="*/ 203200 h 298451"/>
                <a:gd name="connsiteX51" fmla="*/ 270669 w 331788"/>
                <a:gd name="connsiteY51" fmla="*/ 231775 h 298451"/>
                <a:gd name="connsiteX52" fmla="*/ 300038 w 331788"/>
                <a:gd name="connsiteY52" fmla="*/ 203200 h 298451"/>
                <a:gd name="connsiteX53" fmla="*/ 270669 w 331788"/>
                <a:gd name="connsiteY53" fmla="*/ 174625 h 298451"/>
                <a:gd name="connsiteX54" fmla="*/ 61912 w 331788"/>
                <a:gd name="connsiteY54" fmla="*/ 174625 h 298451"/>
                <a:gd name="connsiteX55" fmla="*/ 33337 w 331788"/>
                <a:gd name="connsiteY55" fmla="*/ 203200 h 298451"/>
                <a:gd name="connsiteX56" fmla="*/ 61912 w 331788"/>
                <a:gd name="connsiteY56" fmla="*/ 231775 h 298451"/>
                <a:gd name="connsiteX57" fmla="*/ 90487 w 331788"/>
                <a:gd name="connsiteY57" fmla="*/ 203200 h 298451"/>
                <a:gd name="connsiteX58" fmla="*/ 61912 w 331788"/>
                <a:gd name="connsiteY58" fmla="*/ 174625 h 298451"/>
                <a:gd name="connsiteX59" fmla="*/ 166688 w 331788"/>
                <a:gd name="connsiteY59" fmla="*/ 144463 h 298451"/>
                <a:gd name="connsiteX60" fmla="*/ 187326 w 331788"/>
                <a:gd name="connsiteY60" fmla="*/ 165895 h 298451"/>
                <a:gd name="connsiteX61" fmla="*/ 166688 w 331788"/>
                <a:gd name="connsiteY61" fmla="*/ 187327 h 298451"/>
                <a:gd name="connsiteX62" fmla="*/ 146050 w 331788"/>
                <a:gd name="connsiteY62" fmla="*/ 165895 h 298451"/>
                <a:gd name="connsiteX63" fmla="*/ 166688 w 331788"/>
                <a:gd name="connsiteY63" fmla="*/ 144463 h 298451"/>
                <a:gd name="connsiteX64" fmla="*/ 165894 w 331788"/>
                <a:gd name="connsiteY64" fmla="*/ 128588 h 298451"/>
                <a:gd name="connsiteX65" fmla="*/ 130175 w 331788"/>
                <a:gd name="connsiteY65" fmla="*/ 165101 h 298451"/>
                <a:gd name="connsiteX66" fmla="*/ 165894 w 331788"/>
                <a:gd name="connsiteY66" fmla="*/ 201614 h 298451"/>
                <a:gd name="connsiteX67" fmla="*/ 201613 w 331788"/>
                <a:gd name="connsiteY67" fmla="*/ 165101 h 298451"/>
                <a:gd name="connsiteX68" fmla="*/ 165894 w 331788"/>
                <a:gd name="connsiteY68" fmla="*/ 128588 h 298451"/>
                <a:gd name="connsiteX69" fmla="*/ 199056 w 331788"/>
                <a:gd name="connsiteY69" fmla="*/ 40354 h 298451"/>
                <a:gd name="connsiteX70" fmla="*/ 194697 w 331788"/>
                <a:gd name="connsiteY70" fmla="*/ 45828 h 298451"/>
                <a:gd name="connsiteX71" fmla="*/ 199863 w 331788"/>
                <a:gd name="connsiteY71" fmla="*/ 57419 h 298451"/>
                <a:gd name="connsiteX72" fmla="*/ 214070 w 331788"/>
                <a:gd name="connsiteY72" fmla="*/ 63859 h 298451"/>
                <a:gd name="connsiteX73" fmla="*/ 168867 w 331788"/>
                <a:gd name="connsiteY73" fmla="*/ 83179 h 298451"/>
                <a:gd name="connsiteX74" fmla="*/ 162409 w 331788"/>
                <a:gd name="connsiteY74" fmla="*/ 67723 h 298451"/>
                <a:gd name="connsiteX75" fmla="*/ 157243 w 331788"/>
                <a:gd name="connsiteY75" fmla="*/ 62571 h 298451"/>
                <a:gd name="connsiteX76" fmla="*/ 149494 w 331788"/>
                <a:gd name="connsiteY76" fmla="*/ 63859 h 298451"/>
                <a:gd name="connsiteX77" fmla="*/ 101708 w 331788"/>
                <a:gd name="connsiteY77" fmla="*/ 84467 h 298451"/>
                <a:gd name="connsiteX78" fmla="*/ 97833 w 331788"/>
                <a:gd name="connsiteY78" fmla="*/ 96059 h 298451"/>
                <a:gd name="connsiteX79" fmla="*/ 109457 w 331788"/>
                <a:gd name="connsiteY79" fmla="*/ 101211 h 298451"/>
                <a:gd name="connsiteX80" fmla="*/ 148202 w 331788"/>
                <a:gd name="connsiteY80" fmla="*/ 84467 h 298451"/>
                <a:gd name="connsiteX81" fmla="*/ 155952 w 331788"/>
                <a:gd name="connsiteY81" fmla="*/ 99923 h 298451"/>
                <a:gd name="connsiteX82" fmla="*/ 161118 w 331788"/>
                <a:gd name="connsiteY82" fmla="*/ 103787 h 298451"/>
                <a:gd name="connsiteX83" fmla="*/ 163701 w 331788"/>
                <a:gd name="connsiteY83" fmla="*/ 105075 h 298451"/>
                <a:gd name="connsiteX84" fmla="*/ 167575 w 331788"/>
                <a:gd name="connsiteY84" fmla="*/ 103787 h 298451"/>
                <a:gd name="connsiteX85" fmla="*/ 219236 w 331788"/>
                <a:gd name="connsiteY85" fmla="*/ 81891 h 298451"/>
                <a:gd name="connsiteX86" fmla="*/ 215362 w 331788"/>
                <a:gd name="connsiteY86" fmla="*/ 93483 h 298451"/>
                <a:gd name="connsiteX87" fmla="*/ 220528 w 331788"/>
                <a:gd name="connsiteY87" fmla="*/ 105075 h 298451"/>
                <a:gd name="connsiteX88" fmla="*/ 223111 w 331788"/>
                <a:gd name="connsiteY88" fmla="*/ 106363 h 298451"/>
                <a:gd name="connsiteX89" fmla="*/ 232152 w 331788"/>
                <a:gd name="connsiteY89" fmla="*/ 99923 h 298451"/>
                <a:gd name="connsiteX90" fmla="*/ 246359 w 331788"/>
                <a:gd name="connsiteY90" fmla="*/ 66435 h 298451"/>
                <a:gd name="connsiteX91" fmla="*/ 239901 w 331788"/>
                <a:gd name="connsiteY91" fmla="*/ 53556 h 298451"/>
                <a:gd name="connsiteX92" fmla="*/ 206321 w 331788"/>
                <a:gd name="connsiteY92" fmla="*/ 40676 h 298451"/>
                <a:gd name="connsiteX93" fmla="*/ 199056 w 331788"/>
                <a:gd name="connsiteY93" fmla="*/ 40354 h 298451"/>
                <a:gd name="connsiteX94" fmla="*/ 9072 w 331788"/>
                <a:gd name="connsiteY94" fmla="*/ 0 h 298451"/>
                <a:gd name="connsiteX95" fmla="*/ 322716 w 331788"/>
                <a:gd name="connsiteY95" fmla="*/ 0 h 298451"/>
                <a:gd name="connsiteX96" fmla="*/ 331788 w 331788"/>
                <a:gd name="connsiteY96" fmla="*/ 9096 h 298451"/>
                <a:gd name="connsiteX97" fmla="*/ 331788 w 331788"/>
                <a:gd name="connsiteY97" fmla="*/ 270303 h 298451"/>
                <a:gd name="connsiteX98" fmla="*/ 322716 w 331788"/>
                <a:gd name="connsiteY98" fmla="*/ 279400 h 298451"/>
                <a:gd name="connsiteX99" fmla="*/ 321420 w 331788"/>
                <a:gd name="connsiteY99" fmla="*/ 279400 h 298451"/>
                <a:gd name="connsiteX100" fmla="*/ 321420 w 331788"/>
                <a:gd name="connsiteY100" fmla="*/ 265105 h 298451"/>
                <a:gd name="connsiteX101" fmla="*/ 300683 w 331788"/>
                <a:gd name="connsiteY101" fmla="*/ 237815 h 298451"/>
                <a:gd name="connsiteX102" fmla="*/ 294203 w 331788"/>
                <a:gd name="connsiteY102" fmla="*/ 235216 h 298451"/>
                <a:gd name="connsiteX103" fmla="*/ 287723 w 331788"/>
                <a:gd name="connsiteY103" fmla="*/ 235216 h 298451"/>
                <a:gd name="connsiteX104" fmla="*/ 270874 w 331788"/>
                <a:gd name="connsiteY104" fmla="*/ 243013 h 298451"/>
                <a:gd name="connsiteX105" fmla="*/ 252729 w 331788"/>
                <a:gd name="connsiteY105" fmla="*/ 235216 h 298451"/>
                <a:gd name="connsiteX106" fmla="*/ 247545 w 331788"/>
                <a:gd name="connsiteY106" fmla="*/ 235216 h 298451"/>
                <a:gd name="connsiteX107" fmla="*/ 239769 w 331788"/>
                <a:gd name="connsiteY107" fmla="*/ 237815 h 298451"/>
                <a:gd name="connsiteX108" fmla="*/ 230696 w 331788"/>
                <a:gd name="connsiteY108" fmla="*/ 241714 h 298451"/>
                <a:gd name="connsiteX109" fmla="*/ 207367 w 331788"/>
                <a:gd name="connsiteY109" fmla="*/ 214423 h 298451"/>
                <a:gd name="connsiteX110" fmla="*/ 196999 w 331788"/>
                <a:gd name="connsiteY110" fmla="*/ 211824 h 298451"/>
                <a:gd name="connsiteX111" fmla="*/ 190519 w 331788"/>
                <a:gd name="connsiteY111" fmla="*/ 211824 h 298451"/>
                <a:gd name="connsiteX112" fmla="*/ 165894 w 331788"/>
                <a:gd name="connsiteY112" fmla="*/ 223520 h 298451"/>
                <a:gd name="connsiteX113" fmla="*/ 141269 w 331788"/>
                <a:gd name="connsiteY113" fmla="*/ 211824 h 298451"/>
                <a:gd name="connsiteX114" fmla="*/ 134789 w 331788"/>
                <a:gd name="connsiteY114" fmla="*/ 211824 h 298451"/>
                <a:gd name="connsiteX115" fmla="*/ 124420 w 331788"/>
                <a:gd name="connsiteY115" fmla="*/ 214423 h 298451"/>
                <a:gd name="connsiteX116" fmla="*/ 101092 w 331788"/>
                <a:gd name="connsiteY116" fmla="*/ 241714 h 298451"/>
                <a:gd name="connsiteX117" fmla="*/ 92019 w 331788"/>
                <a:gd name="connsiteY117" fmla="*/ 237815 h 298451"/>
                <a:gd name="connsiteX118" fmla="*/ 84243 w 331788"/>
                <a:gd name="connsiteY118" fmla="*/ 235216 h 298451"/>
                <a:gd name="connsiteX119" fmla="*/ 79059 w 331788"/>
                <a:gd name="connsiteY119" fmla="*/ 235216 h 298451"/>
                <a:gd name="connsiteX120" fmla="*/ 60914 w 331788"/>
                <a:gd name="connsiteY120" fmla="*/ 243013 h 298451"/>
                <a:gd name="connsiteX121" fmla="*/ 44065 w 331788"/>
                <a:gd name="connsiteY121" fmla="*/ 235216 h 298451"/>
                <a:gd name="connsiteX122" fmla="*/ 37585 w 331788"/>
                <a:gd name="connsiteY122" fmla="*/ 235216 h 298451"/>
                <a:gd name="connsiteX123" fmla="*/ 31105 w 331788"/>
                <a:gd name="connsiteY123" fmla="*/ 237815 h 298451"/>
                <a:gd name="connsiteX124" fmla="*/ 10368 w 331788"/>
                <a:gd name="connsiteY124" fmla="*/ 265105 h 298451"/>
                <a:gd name="connsiteX125" fmla="*/ 10368 w 331788"/>
                <a:gd name="connsiteY125" fmla="*/ 279400 h 298451"/>
                <a:gd name="connsiteX126" fmla="*/ 9072 w 331788"/>
                <a:gd name="connsiteY126" fmla="*/ 279400 h 298451"/>
                <a:gd name="connsiteX127" fmla="*/ 0 w 331788"/>
                <a:gd name="connsiteY127" fmla="*/ 270303 h 298451"/>
                <a:gd name="connsiteX128" fmla="*/ 0 w 331788"/>
                <a:gd name="connsiteY128" fmla="*/ 9096 h 298451"/>
                <a:gd name="connsiteX129" fmla="*/ 9072 w 331788"/>
                <a:gd name="connsiteY129" fmla="*/ 0 h 2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31788" h="298451">
                  <a:moveTo>
                    <a:pt x="249472" y="250825"/>
                  </a:moveTo>
                  <a:cubicBezTo>
                    <a:pt x="249472" y="250825"/>
                    <a:pt x="249472" y="250825"/>
                    <a:pt x="267582" y="258548"/>
                  </a:cubicBezTo>
                  <a:cubicBezTo>
                    <a:pt x="270169" y="259835"/>
                    <a:pt x="272756" y="259835"/>
                    <a:pt x="274049" y="258548"/>
                  </a:cubicBezTo>
                  <a:cubicBezTo>
                    <a:pt x="274049" y="258548"/>
                    <a:pt x="274049" y="258548"/>
                    <a:pt x="292158" y="250825"/>
                  </a:cubicBezTo>
                  <a:cubicBezTo>
                    <a:pt x="292158" y="250825"/>
                    <a:pt x="292158" y="250825"/>
                    <a:pt x="297332" y="252112"/>
                  </a:cubicBezTo>
                  <a:cubicBezTo>
                    <a:pt x="302507" y="254687"/>
                    <a:pt x="306387" y="258548"/>
                    <a:pt x="306387" y="264984"/>
                  </a:cubicBezTo>
                  <a:cubicBezTo>
                    <a:pt x="306387" y="264984"/>
                    <a:pt x="306387" y="264984"/>
                    <a:pt x="306387" y="289440"/>
                  </a:cubicBezTo>
                  <a:cubicBezTo>
                    <a:pt x="306387" y="294589"/>
                    <a:pt x="302507" y="298450"/>
                    <a:pt x="297332" y="298450"/>
                  </a:cubicBezTo>
                  <a:cubicBezTo>
                    <a:pt x="297332" y="298450"/>
                    <a:pt x="297332" y="298450"/>
                    <a:pt x="245592" y="298450"/>
                  </a:cubicBezTo>
                  <a:cubicBezTo>
                    <a:pt x="240417" y="298450"/>
                    <a:pt x="236537" y="294589"/>
                    <a:pt x="236537" y="289440"/>
                  </a:cubicBezTo>
                  <a:cubicBezTo>
                    <a:pt x="236537" y="289440"/>
                    <a:pt x="236537" y="289440"/>
                    <a:pt x="236537" y="264984"/>
                  </a:cubicBezTo>
                  <a:cubicBezTo>
                    <a:pt x="236537" y="258548"/>
                    <a:pt x="240417" y="254687"/>
                    <a:pt x="245592" y="252112"/>
                  </a:cubicBezTo>
                  <a:cubicBezTo>
                    <a:pt x="245592" y="252112"/>
                    <a:pt x="245592" y="252112"/>
                    <a:pt x="249472" y="250825"/>
                  </a:cubicBezTo>
                  <a:close/>
                  <a:moveTo>
                    <a:pt x="41216" y="250825"/>
                  </a:moveTo>
                  <a:cubicBezTo>
                    <a:pt x="41216" y="250825"/>
                    <a:pt x="41216" y="250825"/>
                    <a:pt x="59325" y="258548"/>
                  </a:cubicBezTo>
                  <a:cubicBezTo>
                    <a:pt x="60618" y="259835"/>
                    <a:pt x="63205" y="259835"/>
                    <a:pt x="65792" y="258548"/>
                  </a:cubicBezTo>
                  <a:cubicBezTo>
                    <a:pt x="65792" y="258548"/>
                    <a:pt x="65792" y="258548"/>
                    <a:pt x="83902" y="250825"/>
                  </a:cubicBezTo>
                  <a:cubicBezTo>
                    <a:pt x="83902" y="250825"/>
                    <a:pt x="83902" y="250825"/>
                    <a:pt x="87782" y="252112"/>
                  </a:cubicBezTo>
                  <a:cubicBezTo>
                    <a:pt x="92956" y="254687"/>
                    <a:pt x="96837" y="258548"/>
                    <a:pt x="96837" y="264984"/>
                  </a:cubicBezTo>
                  <a:cubicBezTo>
                    <a:pt x="96837" y="264984"/>
                    <a:pt x="96837" y="264984"/>
                    <a:pt x="96837" y="289440"/>
                  </a:cubicBezTo>
                  <a:cubicBezTo>
                    <a:pt x="96837" y="294589"/>
                    <a:pt x="92956" y="298450"/>
                    <a:pt x="87782" y="298450"/>
                  </a:cubicBezTo>
                  <a:cubicBezTo>
                    <a:pt x="87782" y="298450"/>
                    <a:pt x="87782" y="298450"/>
                    <a:pt x="36042" y="298450"/>
                  </a:cubicBezTo>
                  <a:cubicBezTo>
                    <a:pt x="30867" y="298450"/>
                    <a:pt x="26987" y="294589"/>
                    <a:pt x="26987" y="289440"/>
                  </a:cubicBezTo>
                  <a:cubicBezTo>
                    <a:pt x="26987" y="289440"/>
                    <a:pt x="26987" y="289440"/>
                    <a:pt x="26987" y="264984"/>
                  </a:cubicBezTo>
                  <a:cubicBezTo>
                    <a:pt x="26987" y="258548"/>
                    <a:pt x="30867" y="254687"/>
                    <a:pt x="36042" y="252112"/>
                  </a:cubicBezTo>
                  <a:cubicBezTo>
                    <a:pt x="36042" y="252112"/>
                    <a:pt x="36042" y="252112"/>
                    <a:pt x="41216" y="250825"/>
                  </a:cubicBezTo>
                  <a:close/>
                  <a:moveTo>
                    <a:pt x="137685" y="227013"/>
                  </a:moveTo>
                  <a:cubicBezTo>
                    <a:pt x="137685" y="227013"/>
                    <a:pt x="137685" y="227013"/>
                    <a:pt x="163329" y="238703"/>
                  </a:cubicBezTo>
                  <a:cubicBezTo>
                    <a:pt x="164611" y="238703"/>
                    <a:pt x="167176" y="238703"/>
                    <a:pt x="168458" y="238703"/>
                  </a:cubicBezTo>
                  <a:cubicBezTo>
                    <a:pt x="168458" y="238703"/>
                    <a:pt x="168458" y="238703"/>
                    <a:pt x="194102" y="227013"/>
                  </a:cubicBezTo>
                  <a:cubicBezTo>
                    <a:pt x="194102" y="227013"/>
                    <a:pt x="194102" y="227013"/>
                    <a:pt x="201795" y="229611"/>
                  </a:cubicBezTo>
                  <a:cubicBezTo>
                    <a:pt x="209489" y="232209"/>
                    <a:pt x="215900" y="240002"/>
                    <a:pt x="215900" y="249094"/>
                  </a:cubicBezTo>
                  <a:cubicBezTo>
                    <a:pt x="215900" y="249094"/>
                    <a:pt x="215900" y="249094"/>
                    <a:pt x="215900" y="289359"/>
                  </a:cubicBezTo>
                  <a:cubicBezTo>
                    <a:pt x="215900" y="294555"/>
                    <a:pt x="212053" y="298451"/>
                    <a:pt x="206924" y="298451"/>
                  </a:cubicBezTo>
                  <a:cubicBezTo>
                    <a:pt x="206924" y="298451"/>
                    <a:pt x="206924" y="298451"/>
                    <a:pt x="124862" y="298451"/>
                  </a:cubicBezTo>
                  <a:cubicBezTo>
                    <a:pt x="119734" y="298451"/>
                    <a:pt x="115887" y="294555"/>
                    <a:pt x="115887" y="289359"/>
                  </a:cubicBezTo>
                  <a:cubicBezTo>
                    <a:pt x="115887" y="289359"/>
                    <a:pt x="115887" y="289359"/>
                    <a:pt x="115887" y="249094"/>
                  </a:cubicBezTo>
                  <a:cubicBezTo>
                    <a:pt x="115887" y="240002"/>
                    <a:pt x="122298" y="232209"/>
                    <a:pt x="129991" y="229611"/>
                  </a:cubicBezTo>
                  <a:cubicBezTo>
                    <a:pt x="129991" y="229611"/>
                    <a:pt x="129991" y="229611"/>
                    <a:pt x="137685" y="227013"/>
                  </a:cubicBezTo>
                  <a:close/>
                  <a:moveTo>
                    <a:pt x="270669" y="188913"/>
                  </a:moveTo>
                  <a:cubicBezTo>
                    <a:pt x="278122" y="188913"/>
                    <a:pt x="284163" y="194954"/>
                    <a:pt x="284163" y="202407"/>
                  </a:cubicBezTo>
                  <a:cubicBezTo>
                    <a:pt x="284163" y="209860"/>
                    <a:pt x="278122" y="215901"/>
                    <a:pt x="270669" y="215901"/>
                  </a:cubicBezTo>
                  <a:cubicBezTo>
                    <a:pt x="263216" y="215901"/>
                    <a:pt x="257175" y="209860"/>
                    <a:pt x="257175" y="202407"/>
                  </a:cubicBezTo>
                  <a:cubicBezTo>
                    <a:pt x="257175" y="194954"/>
                    <a:pt x="263216" y="188913"/>
                    <a:pt x="270669" y="188913"/>
                  </a:cubicBezTo>
                  <a:close/>
                  <a:moveTo>
                    <a:pt x="61913" y="188913"/>
                  </a:moveTo>
                  <a:cubicBezTo>
                    <a:pt x="69804" y="188913"/>
                    <a:pt x="76201" y="194954"/>
                    <a:pt x="76201" y="202407"/>
                  </a:cubicBezTo>
                  <a:cubicBezTo>
                    <a:pt x="76201" y="209860"/>
                    <a:pt x="69804" y="215901"/>
                    <a:pt x="61913" y="215901"/>
                  </a:cubicBezTo>
                  <a:cubicBezTo>
                    <a:pt x="54022" y="215901"/>
                    <a:pt x="47625" y="209860"/>
                    <a:pt x="47625" y="202407"/>
                  </a:cubicBezTo>
                  <a:cubicBezTo>
                    <a:pt x="47625" y="194954"/>
                    <a:pt x="54022" y="188913"/>
                    <a:pt x="61913" y="188913"/>
                  </a:cubicBezTo>
                  <a:close/>
                  <a:moveTo>
                    <a:pt x="270669" y="174625"/>
                  </a:moveTo>
                  <a:cubicBezTo>
                    <a:pt x="254449" y="174625"/>
                    <a:pt x="241300" y="187418"/>
                    <a:pt x="241300" y="203200"/>
                  </a:cubicBezTo>
                  <a:cubicBezTo>
                    <a:pt x="241300" y="218982"/>
                    <a:pt x="254449" y="231775"/>
                    <a:pt x="270669" y="231775"/>
                  </a:cubicBezTo>
                  <a:cubicBezTo>
                    <a:pt x="286889" y="231775"/>
                    <a:pt x="300038" y="218982"/>
                    <a:pt x="300038" y="203200"/>
                  </a:cubicBezTo>
                  <a:cubicBezTo>
                    <a:pt x="300038" y="187418"/>
                    <a:pt x="286889" y="174625"/>
                    <a:pt x="270669" y="174625"/>
                  </a:cubicBezTo>
                  <a:close/>
                  <a:moveTo>
                    <a:pt x="61912" y="174625"/>
                  </a:moveTo>
                  <a:cubicBezTo>
                    <a:pt x="46130" y="174625"/>
                    <a:pt x="33337" y="187418"/>
                    <a:pt x="33337" y="203200"/>
                  </a:cubicBezTo>
                  <a:cubicBezTo>
                    <a:pt x="33337" y="218982"/>
                    <a:pt x="46130" y="231775"/>
                    <a:pt x="61912" y="231775"/>
                  </a:cubicBezTo>
                  <a:cubicBezTo>
                    <a:pt x="77694" y="231775"/>
                    <a:pt x="90487" y="218982"/>
                    <a:pt x="90487" y="203200"/>
                  </a:cubicBezTo>
                  <a:cubicBezTo>
                    <a:pt x="90487" y="187418"/>
                    <a:pt x="77694" y="174625"/>
                    <a:pt x="61912" y="174625"/>
                  </a:cubicBezTo>
                  <a:close/>
                  <a:moveTo>
                    <a:pt x="166688" y="144463"/>
                  </a:moveTo>
                  <a:cubicBezTo>
                    <a:pt x="178086" y="144463"/>
                    <a:pt x="187326" y="154058"/>
                    <a:pt x="187326" y="165895"/>
                  </a:cubicBezTo>
                  <a:cubicBezTo>
                    <a:pt x="187326" y="177732"/>
                    <a:pt x="178086" y="187327"/>
                    <a:pt x="166688" y="187327"/>
                  </a:cubicBezTo>
                  <a:cubicBezTo>
                    <a:pt x="155290" y="187327"/>
                    <a:pt x="146050" y="177732"/>
                    <a:pt x="146050" y="165895"/>
                  </a:cubicBezTo>
                  <a:cubicBezTo>
                    <a:pt x="146050" y="154058"/>
                    <a:pt x="155290" y="144463"/>
                    <a:pt x="166688" y="144463"/>
                  </a:cubicBezTo>
                  <a:close/>
                  <a:moveTo>
                    <a:pt x="165894" y="128588"/>
                  </a:moveTo>
                  <a:cubicBezTo>
                    <a:pt x="146167" y="128588"/>
                    <a:pt x="130175" y="144935"/>
                    <a:pt x="130175" y="165101"/>
                  </a:cubicBezTo>
                  <a:cubicBezTo>
                    <a:pt x="130175" y="185267"/>
                    <a:pt x="146167" y="201614"/>
                    <a:pt x="165894" y="201614"/>
                  </a:cubicBezTo>
                  <a:cubicBezTo>
                    <a:pt x="185621" y="201614"/>
                    <a:pt x="201613" y="185267"/>
                    <a:pt x="201613" y="165101"/>
                  </a:cubicBezTo>
                  <a:cubicBezTo>
                    <a:pt x="201613" y="144935"/>
                    <a:pt x="185621" y="128588"/>
                    <a:pt x="165894" y="128588"/>
                  </a:cubicBezTo>
                  <a:close/>
                  <a:moveTo>
                    <a:pt x="199056" y="40354"/>
                  </a:moveTo>
                  <a:cubicBezTo>
                    <a:pt x="196958" y="41320"/>
                    <a:pt x="195343" y="43252"/>
                    <a:pt x="194697" y="45828"/>
                  </a:cubicBezTo>
                  <a:cubicBezTo>
                    <a:pt x="192114" y="50980"/>
                    <a:pt x="194697" y="56131"/>
                    <a:pt x="199863" y="57419"/>
                  </a:cubicBezTo>
                  <a:cubicBezTo>
                    <a:pt x="199863" y="57419"/>
                    <a:pt x="199863" y="57419"/>
                    <a:pt x="214070" y="63859"/>
                  </a:cubicBezTo>
                  <a:cubicBezTo>
                    <a:pt x="214070" y="63859"/>
                    <a:pt x="214070" y="63859"/>
                    <a:pt x="168867" y="83179"/>
                  </a:cubicBezTo>
                  <a:cubicBezTo>
                    <a:pt x="168867" y="83179"/>
                    <a:pt x="168867" y="83179"/>
                    <a:pt x="162409" y="67723"/>
                  </a:cubicBezTo>
                  <a:cubicBezTo>
                    <a:pt x="161118" y="66435"/>
                    <a:pt x="159826" y="63859"/>
                    <a:pt x="157243" y="62571"/>
                  </a:cubicBezTo>
                  <a:cubicBezTo>
                    <a:pt x="154660" y="62571"/>
                    <a:pt x="152077" y="62571"/>
                    <a:pt x="149494" y="63859"/>
                  </a:cubicBezTo>
                  <a:cubicBezTo>
                    <a:pt x="149494" y="63859"/>
                    <a:pt x="149494" y="63859"/>
                    <a:pt x="101708" y="84467"/>
                  </a:cubicBezTo>
                  <a:cubicBezTo>
                    <a:pt x="97833" y="85755"/>
                    <a:pt x="95250" y="92195"/>
                    <a:pt x="97833" y="96059"/>
                  </a:cubicBezTo>
                  <a:cubicBezTo>
                    <a:pt x="99124" y="101211"/>
                    <a:pt x="105582" y="103787"/>
                    <a:pt x="109457" y="101211"/>
                  </a:cubicBezTo>
                  <a:cubicBezTo>
                    <a:pt x="109457" y="101211"/>
                    <a:pt x="109457" y="101211"/>
                    <a:pt x="148202" y="84467"/>
                  </a:cubicBezTo>
                  <a:cubicBezTo>
                    <a:pt x="148202" y="84467"/>
                    <a:pt x="148202" y="84467"/>
                    <a:pt x="155952" y="99923"/>
                  </a:cubicBezTo>
                  <a:cubicBezTo>
                    <a:pt x="155952" y="101211"/>
                    <a:pt x="158535" y="103787"/>
                    <a:pt x="161118" y="103787"/>
                  </a:cubicBezTo>
                  <a:cubicBezTo>
                    <a:pt x="161118" y="105075"/>
                    <a:pt x="162409" y="105075"/>
                    <a:pt x="163701" y="105075"/>
                  </a:cubicBezTo>
                  <a:cubicBezTo>
                    <a:pt x="164992" y="105075"/>
                    <a:pt x="166284" y="105075"/>
                    <a:pt x="167575" y="103787"/>
                  </a:cubicBezTo>
                  <a:cubicBezTo>
                    <a:pt x="167575" y="103787"/>
                    <a:pt x="167575" y="103787"/>
                    <a:pt x="219236" y="81891"/>
                  </a:cubicBezTo>
                  <a:cubicBezTo>
                    <a:pt x="219236" y="81891"/>
                    <a:pt x="219236" y="81891"/>
                    <a:pt x="215362" y="93483"/>
                  </a:cubicBezTo>
                  <a:cubicBezTo>
                    <a:pt x="212779" y="98635"/>
                    <a:pt x="215362" y="103787"/>
                    <a:pt x="220528" y="105075"/>
                  </a:cubicBezTo>
                  <a:cubicBezTo>
                    <a:pt x="221819" y="106363"/>
                    <a:pt x="223111" y="106363"/>
                    <a:pt x="223111" y="106363"/>
                  </a:cubicBezTo>
                  <a:cubicBezTo>
                    <a:pt x="226985" y="106363"/>
                    <a:pt x="230860" y="103787"/>
                    <a:pt x="232152" y="99923"/>
                  </a:cubicBezTo>
                  <a:lnTo>
                    <a:pt x="246359" y="66435"/>
                  </a:lnTo>
                  <a:cubicBezTo>
                    <a:pt x="247650" y="61283"/>
                    <a:pt x="245067" y="56131"/>
                    <a:pt x="239901" y="53556"/>
                  </a:cubicBezTo>
                  <a:cubicBezTo>
                    <a:pt x="239901" y="53556"/>
                    <a:pt x="239901" y="53556"/>
                    <a:pt x="206321" y="40676"/>
                  </a:cubicBezTo>
                  <a:cubicBezTo>
                    <a:pt x="203738" y="39388"/>
                    <a:pt x="201155" y="39388"/>
                    <a:pt x="199056" y="40354"/>
                  </a:cubicBezTo>
                  <a:close/>
                  <a:moveTo>
                    <a:pt x="9072" y="0"/>
                  </a:moveTo>
                  <a:cubicBezTo>
                    <a:pt x="9072" y="0"/>
                    <a:pt x="9072" y="0"/>
                    <a:pt x="322716" y="0"/>
                  </a:cubicBezTo>
                  <a:cubicBezTo>
                    <a:pt x="327900" y="0"/>
                    <a:pt x="331788" y="3898"/>
                    <a:pt x="331788" y="9096"/>
                  </a:cubicBezTo>
                  <a:cubicBezTo>
                    <a:pt x="331788" y="9096"/>
                    <a:pt x="331788" y="9096"/>
                    <a:pt x="331788" y="270303"/>
                  </a:cubicBezTo>
                  <a:cubicBezTo>
                    <a:pt x="331788" y="275502"/>
                    <a:pt x="327900" y="279400"/>
                    <a:pt x="322716" y="279400"/>
                  </a:cubicBezTo>
                  <a:cubicBezTo>
                    <a:pt x="322716" y="279400"/>
                    <a:pt x="322716" y="279400"/>
                    <a:pt x="321420" y="279400"/>
                  </a:cubicBezTo>
                  <a:cubicBezTo>
                    <a:pt x="321420" y="279400"/>
                    <a:pt x="321420" y="279400"/>
                    <a:pt x="321420" y="265105"/>
                  </a:cubicBezTo>
                  <a:cubicBezTo>
                    <a:pt x="321420" y="252110"/>
                    <a:pt x="313643" y="241714"/>
                    <a:pt x="300683" y="237815"/>
                  </a:cubicBezTo>
                  <a:cubicBezTo>
                    <a:pt x="300683" y="237815"/>
                    <a:pt x="300683" y="237815"/>
                    <a:pt x="294203" y="235216"/>
                  </a:cubicBezTo>
                  <a:cubicBezTo>
                    <a:pt x="291611" y="233917"/>
                    <a:pt x="290315" y="233917"/>
                    <a:pt x="287723" y="235216"/>
                  </a:cubicBezTo>
                  <a:cubicBezTo>
                    <a:pt x="287723" y="235216"/>
                    <a:pt x="287723" y="235216"/>
                    <a:pt x="270874" y="243013"/>
                  </a:cubicBezTo>
                  <a:cubicBezTo>
                    <a:pt x="270874" y="243013"/>
                    <a:pt x="270874" y="243013"/>
                    <a:pt x="252729" y="235216"/>
                  </a:cubicBezTo>
                  <a:cubicBezTo>
                    <a:pt x="251433" y="233917"/>
                    <a:pt x="248841" y="233917"/>
                    <a:pt x="247545" y="235216"/>
                  </a:cubicBezTo>
                  <a:cubicBezTo>
                    <a:pt x="247545" y="235216"/>
                    <a:pt x="247545" y="235216"/>
                    <a:pt x="239769" y="237815"/>
                  </a:cubicBezTo>
                  <a:cubicBezTo>
                    <a:pt x="237176" y="237815"/>
                    <a:pt x="233288" y="240414"/>
                    <a:pt x="230696" y="241714"/>
                  </a:cubicBezTo>
                  <a:cubicBezTo>
                    <a:pt x="228104" y="230018"/>
                    <a:pt x="219032" y="219622"/>
                    <a:pt x="207367" y="214423"/>
                  </a:cubicBezTo>
                  <a:cubicBezTo>
                    <a:pt x="207367" y="214423"/>
                    <a:pt x="207367" y="214423"/>
                    <a:pt x="196999" y="211824"/>
                  </a:cubicBezTo>
                  <a:cubicBezTo>
                    <a:pt x="194407" y="210525"/>
                    <a:pt x="193111" y="211824"/>
                    <a:pt x="190519" y="211824"/>
                  </a:cubicBezTo>
                  <a:cubicBezTo>
                    <a:pt x="190519" y="211824"/>
                    <a:pt x="190519" y="211824"/>
                    <a:pt x="165894" y="223520"/>
                  </a:cubicBezTo>
                  <a:cubicBezTo>
                    <a:pt x="165894" y="223520"/>
                    <a:pt x="165894" y="223520"/>
                    <a:pt x="141269" y="211824"/>
                  </a:cubicBezTo>
                  <a:cubicBezTo>
                    <a:pt x="138677" y="211824"/>
                    <a:pt x="137381" y="210525"/>
                    <a:pt x="134789" y="211824"/>
                  </a:cubicBezTo>
                  <a:cubicBezTo>
                    <a:pt x="134789" y="211824"/>
                    <a:pt x="134789" y="211824"/>
                    <a:pt x="124420" y="214423"/>
                  </a:cubicBezTo>
                  <a:cubicBezTo>
                    <a:pt x="112756" y="219622"/>
                    <a:pt x="103684" y="230018"/>
                    <a:pt x="101092" y="241714"/>
                  </a:cubicBezTo>
                  <a:cubicBezTo>
                    <a:pt x="98499" y="240414"/>
                    <a:pt x="94611" y="237815"/>
                    <a:pt x="92019" y="237815"/>
                  </a:cubicBezTo>
                  <a:cubicBezTo>
                    <a:pt x="92019" y="237815"/>
                    <a:pt x="92019" y="237815"/>
                    <a:pt x="84243" y="235216"/>
                  </a:cubicBezTo>
                  <a:cubicBezTo>
                    <a:pt x="82947" y="233917"/>
                    <a:pt x="80355" y="233917"/>
                    <a:pt x="79059" y="235216"/>
                  </a:cubicBezTo>
                  <a:cubicBezTo>
                    <a:pt x="79059" y="235216"/>
                    <a:pt x="79059" y="235216"/>
                    <a:pt x="60914" y="243013"/>
                  </a:cubicBezTo>
                  <a:cubicBezTo>
                    <a:pt x="60914" y="243013"/>
                    <a:pt x="60914" y="243013"/>
                    <a:pt x="44065" y="235216"/>
                  </a:cubicBezTo>
                  <a:cubicBezTo>
                    <a:pt x="41473" y="233917"/>
                    <a:pt x="40177" y="233917"/>
                    <a:pt x="37585" y="235216"/>
                  </a:cubicBezTo>
                  <a:cubicBezTo>
                    <a:pt x="37585" y="235216"/>
                    <a:pt x="37585" y="235216"/>
                    <a:pt x="31105" y="237815"/>
                  </a:cubicBezTo>
                  <a:cubicBezTo>
                    <a:pt x="18145" y="241714"/>
                    <a:pt x="10368" y="252110"/>
                    <a:pt x="10368" y="265105"/>
                  </a:cubicBezTo>
                  <a:cubicBezTo>
                    <a:pt x="10368" y="265105"/>
                    <a:pt x="10368" y="265105"/>
                    <a:pt x="10368" y="279400"/>
                  </a:cubicBezTo>
                  <a:cubicBezTo>
                    <a:pt x="10368" y="279400"/>
                    <a:pt x="10368" y="279400"/>
                    <a:pt x="9072" y="279400"/>
                  </a:cubicBezTo>
                  <a:cubicBezTo>
                    <a:pt x="3888" y="279400"/>
                    <a:pt x="0" y="275502"/>
                    <a:pt x="0" y="270303"/>
                  </a:cubicBezTo>
                  <a:cubicBezTo>
                    <a:pt x="0" y="270303"/>
                    <a:pt x="0" y="270303"/>
                    <a:pt x="0" y="9096"/>
                  </a:cubicBezTo>
                  <a:cubicBezTo>
                    <a:pt x="0" y="3898"/>
                    <a:pt x="3888" y="0"/>
                    <a:pt x="9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55764" y="1324322"/>
            <a:ext cx="992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Make a list of the things that modern city people cannot live without.</a:t>
            </a:r>
            <a:endParaRPr lang="zh-CN" altLang="en-US" sz="2800" b="1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451" y="1672826"/>
            <a:ext cx="115037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Do you think the life necessities on your list are really necessary for people living and working in these far-flung places? </a:t>
            </a:r>
            <a:endParaRPr lang="zh-CN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Suppose you were to live and work in these places, what do you think would be necessary?   </a:t>
            </a:r>
            <a:endParaRPr lang="zh-CN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What do you expect to learn from the 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book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?</a:t>
            </a:r>
            <a:endParaRPr lang="zh-CN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3301968" y="27327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Pre-reading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18566" y="273274"/>
            <a:ext cx="5954868" cy="829522"/>
            <a:chOff x="3118566" y="273274"/>
            <a:chExt cx="5954868" cy="8295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6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8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/>
          <p:cNvSpPr txBox="1"/>
          <p:nvPr/>
        </p:nvSpPr>
        <p:spPr>
          <a:xfrm>
            <a:off x="3412099" y="27327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89070" y="273274"/>
            <a:ext cx="5954868" cy="829522"/>
            <a:chOff x="3118566" y="273274"/>
            <a:chExt cx="5954868" cy="8295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6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478" y="1087104"/>
            <a:ext cx="11665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Group work: Work in groups of 4 and complete the table below.</a:t>
            </a:r>
          </a:p>
          <a:p>
            <a:endParaRPr lang="zh-CN" altLang="en-US" sz="2800" b="1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00518"/>
              </p:ext>
            </p:extLst>
          </p:nvPr>
        </p:nvGraphicFramePr>
        <p:xfrm>
          <a:off x="426666" y="1746244"/>
          <a:ext cx="11048618" cy="493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179"/>
                <a:gridCol w="5487439"/>
              </a:tblGrid>
              <a:tr h="569253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altLang="zh-CN" sz="2800" baseline="0" dirty="0" smtClean="0">
                          <a:solidFill>
                            <a:srgbClr val="CC0066"/>
                          </a:solidFill>
                          <a:latin typeface="Arial Rounded MT Bold" pitchFamily="34" charset="0"/>
                        </a:rPr>
                        <a:t>Pages 2-13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baseline="0" dirty="0" smtClean="0">
                          <a:solidFill>
                            <a:srgbClr val="CC0066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Pages 14-23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393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000099"/>
                          </a:solidFill>
                        </a:rPr>
                        <a:t>Student A:</a:t>
                      </a:r>
                      <a:r>
                        <a:rPr lang="en-US" altLang="zh-CN" sz="2400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Natural environment in far-flung places: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     ___________________________________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Reasons to settle in far-flung places: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     ___________________________________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 C: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Living and working conditions in isolated working places: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___________________________________</a:t>
                      </a:r>
                      <a:endParaRPr kumimoji="0" lang="en-US" altLang="zh-CN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Value of their work: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CN" sz="1800" b="1" baseline="0" dirty="0" smtClean="0">
                          <a:solidFill>
                            <a:srgbClr val="000099"/>
                          </a:solidFill>
                        </a:rPr>
                        <a:t>_______________________________________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393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altLang="zh-CN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Student B: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20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Indigenous people’s ways of living: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CN" sz="20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___________________________________</a:t>
                      </a:r>
                      <a:endParaRPr lang="en-US" altLang="zh-CN" sz="2000" b="1" kern="1200" baseline="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altLang="zh-CN" sz="20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Consequences of connecting with the outside world:</a:t>
                      </a:r>
                    </a:p>
                    <a:p>
                      <a:pPr marL="342900" indent="-342900">
                        <a:buFont typeface="Arial" pitchFamily="34" charset="0"/>
                        <a:buNone/>
                      </a:pPr>
                      <a:r>
                        <a:rPr lang="en-US" altLang="zh-CN" sz="20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___________________________________</a:t>
                      </a:r>
                      <a:endParaRPr lang="zh-CN" altLang="en-US" sz="2000" b="1" kern="1200" baseline="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 B: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Challenges and problems facing the isolated workers: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CN" sz="2000" b="1" baseline="0" dirty="0" smtClean="0">
                          <a:solidFill>
                            <a:srgbClr val="000099"/>
                          </a:solidFill>
                        </a:rPr>
                        <a:t>___________________________________</a:t>
                      </a:r>
                      <a:endParaRPr kumimoji="0" lang="en-US" altLang="zh-CN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Ways to adapt and make life and work easier: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zh-CN" sz="1800" b="1" baseline="0" dirty="0" smtClean="0">
                          <a:solidFill>
                            <a:srgbClr val="000099"/>
                          </a:solidFill>
                        </a:rPr>
                        <a:t>_______________________________________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3412099" y="27327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9070" y="273274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06478" y="1087104"/>
            <a:ext cx="11665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Group work: Find out how the author describes far-flung places.</a:t>
            </a:r>
          </a:p>
          <a:p>
            <a:endParaRPr lang="zh-CN" altLang="en-US" sz="2800" b="1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9145" y="1726661"/>
            <a:ext cx="1150374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Student A: Expressions of natural environment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_____________________________________________________________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Student B: Expressions of the living ways of the local people     _____________________________________________________________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Student C: Expressions of life/work challenges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_____________________________________________________________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Student D: Expressions of influences of the outsiders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_____________________________________________________________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3412099" y="27327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9070" y="273274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781460" y="3653913"/>
            <a:ext cx="4374422" cy="2596457"/>
            <a:chOff x="8233" y="4719"/>
            <a:chExt cx="2454" cy="2386"/>
          </a:xfrm>
        </p:grpSpPr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8444" y="5350"/>
              <a:ext cx="2227" cy="1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Far-flung Places</a:t>
              </a:r>
              <a:endParaRPr kumimoji="0" lang="zh-CN" altLang="zh-CN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5124" name="AutoShape 22"/>
            <p:cNvCxnSpPr>
              <a:cxnSpLocks noChangeShapeType="1"/>
            </p:cNvCxnSpPr>
            <p:nvPr/>
          </p:nvCxnSpPr>
          <p:spPr bwMode="auto">
            <a:xfrm rot="16200000">
              <a:off x="9223" y="4999"/>
              <a:ext cx="561" cy="1"/>
            </a:xfrm>
            <a:prstGeom prst="bentConnector3">
              <a:avLst>
                <a:gd name="adj1" fmla="val 4991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AutoShape 23"/>
            <p:cNvCxnSpPr>
              <a:cxnSpLocks noChangeShapeType="1"/>
            </p:cNvCxnSpPr>
            <p:nvPr/>
          </p:nvCxnSpPr>
          <p:spPr bwMode="auto">
            <a:xfrm flipH="1" flipV="1">
              <a:off x="8233" y="5182"/>
              <a:ext cx="373" cy="4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AutoShape 24"/>
            <p:cNvCxnSpPr>
              <a:cxnSpLocks noChangeShapeType="1"/>
            </p:cNvCxnSpPr>
            <p:nvPr/>
          </p:nvCxnSpPr>
          <p:spPr bwMode="auto">
            <a:xfrm flipV="1">
              <a:off x="10408" y="5025"/>
              <a:ext cx="279" cy="5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AutoShape 25"/>
            <p:cNvCxnSpPr>
              <a:cxnSpLocks noChangeShapeType="1"/>
            </p:cNvCxnSpPr>
            <p:nvPr/>
          </p:nvCxnSpPr>
          <p:spPr bwMode="auto">
            <a:xfrm>
              <a:off x="10400" y="6412"/>
              <a:ext cx="287" cy="4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AutoShape 26"/>
            <p:cNvCxnSpPr>
              <a:cxnSpLocks noChangeShapeType="1"/>
            </p:cNvCxnSpPr>
            <p:nvPr/>
          </p:nvCxnSpPr>
          <p:spPr bwMode="auto">
            <a:xfrm>
              <a:off x="9498" y="6575"/>
              <a:ext cx="0" cy="5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AutoShape 27"/>
            <p:cNvCxnSpPr>
              <a:cxnSpLocks noChangeShapeType="1"/>
            </p:cNvCxnSpPr>
            <p:nvPr/>
          </p:nvCxnSpPr>
          <p:spPr bwMode="auto">
            <a:xfrm flipH="1">
              <a:off x="8241" y="6338"/>
              <a:ext cx="347" cy="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/>
          <p:nvPr/>
        </p:nvSpPr>
        <p:spPr>
          <a:xfrm>
            <a:off x="214117" y="1264085"/>
            <a:ext cx="11776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Oral report:</a:t>
            </a:r>
          </a:p>
          <a:p>
            <a:pPr marL="457200" indent="-457200"/>
            <a:endParaRPr lang="en-US" altLang="zh-CN" sz="2800" b="1" dirty="0" smtClean="0">
              <a:solidFill>
                <a:srgbClr val="CC0066"/>
              </a:solidFill>
              <a:latin typeface="Arial Rounded MT Bold" pitchFamily="34" charset="0"/>
            </a:endParaRPr>
          </a:p>
          <a:p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    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Share your findings with your group partners. Draw a mind map about “Far-flung Places” and report them to the class.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68654"/>
            <a:ext cx="1234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CC0066"/>
                </a:solidFill>
                <a:latin typeface="Arial Rounded MT Bold" pitchFamily="34" charset="0"/>
              </a:rPr>
              <a:t>List the issues worth exploring around the topic “Far-flung Places</a:t>
            </a: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”.</a:t>
            </a:r>
          </a:p>
          <a:p>
            <a:pPr marL="457200" indent="-457200">
              <a:buFont typeface="Wingdings" pitchFamily="2" charset="2"/>
              <a:buChar char="Ø"/>
            </a:pPr>
            <a:endParaRPr lang="zh-CN" altLang="zh-CN" sz="2800" dirty="0">
              <a:solidFill>
                <a:srgbClr val="CC0066"/>
              </a:solidFill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2"/>
                </a:solidFill>
                <a:latin typeface="Arial Rounded MT Bold" pitchFamily="34" charset="0"/>
              </a:rPr>
              <a:t>Question </a:t>
            </a:r>
            <a:r>
              <a:rPr lang="en-US" altLang="zh-CN" sz="2800" dirty="0">
                <a:solidFill>
                  <a:schemeClr val="tx2"/>
                </a:solidFill>
                <a:latin typeface="Arial Rounded MT Bold" pitchFamily="34" charset="0"/>
              </a:rPr>
              <a:t>1:</a:t>
            </a:r>
            <a:r>
              <a:rPr lang="en-US" altLang="zh-CN" sz="2800" b="1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altLang="zh-CN" sz="2800" b="1" dirty="0" smtClean="0">
                <a:solidFill>
                  <a:schemeClr val="tx2"/>
                </a:solidFill>
                <a:latin typeface="Arial Rounded MT Bold" pitchFamily="34" charset="0"/>
              </a:rPr>
              <a:t>    _______________________________________________________________.</a:t>
            </a:r>
            <a:endParaRPr lang="zh-CN" altLang="zh-CN" sz="28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>
                <a:solidFill>
                  <a:schemeClr val="tx2"/>
                </a:solidFill>
                <a:latin typeface="Arial Rounded MT Bold" pitchFamily="34" charset="0"/>
              </a:rPr>
              <a:t>Question 2:</a:t>
            </a:r>
            <a:r>
              <a:rPr lang="en-US" altLang="zh-CN" sz="2800" b="1" dirty="0">
                <a:solidFill>
                  <a:schemeClr val="tx2"/>
                </a:solidFill>
                <a:latin typeface="Arial Rounded MT Bold" pitchFamily="34" charset="0"/>
              </a:rPr>
              <a:t> _______________________________________________________________.</a:t>
            </a:r>
            <a:endParaRPr lang="zh-CN" altLang="zh-CN" sz="28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CN" sz="2800" dirty="0">
                <a:solidFill>
                  <a:schemeClr val="tx2"/>
                </a:solidFill>
                <a:latin typeface="Arial Rounded MT Bold" pitchFamily="34" charset="0"/>
              </a:rPr>
              <a:t>  Question 3:</a:t>
            </a:r>
            <a:r>
              <a:rPr lang="en-US" altLang="zh-CN" sz="2800" b="1" dirty="0">
                <a:solidFill>
                  <a:schemeClr val="tx2"/>
                </a:solidFill>
                <a:latin typeface="Arial Rounded MT Bold" pitchFamily="34" charset="0"/>
              </a:rPr>
              <a:t> _______________________________________________________________.</a:t>
            </a:r>
            <a:endParaRPr lang="zh-CN" altLang="zh-CN" sz="28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3412099" y="27327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89070" y="273274"/>
            <a:ext cx="5954868" cy="829522"/>
            <a:chOff x="3118566" y="273274"/>
            <a:chExt cx="5954868" cy="8295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6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8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3412099" y="12579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Post-reading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9070" y="125794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4117" y="1028117"/>
            <a:ext cx="11776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Role-play:   “A Day in Far-flung Places”</a:t>
            </a:r>
          </a:p>
          <a:p>
            <a:r>
              <a:rPr lang="en-US" altLang="zh-CN" sz="2800" b="1" dirty="0" smtClean="0">
                <a:solidFill>
                  <a:srgbClr val="CC0066"/>
                </a:solidFill>
                <a:latin typeface="Arial Rounded MT Bold" pitchFamily="34" charset="0"/>
              </a:rPr>
              <a:t>    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Work in groups of four and act out the daily life and work in far- </a:t>
            </a:r>
          </a:p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   flung places.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46" y="2413112"/>
            <a:ext cx="3105150" cy="195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29" y="2413112"/>
            <a:ext cx="3095625" cy="195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46" y="4667656"/>
            <a:ext cx="3105150" cy="18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28" y="4621858"/>
            <a:ext cx="3095626" cy="197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0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3412099" y="125794"/>
            <a:ext cx="5617091" cy="829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en-US" altLang="zh-CN" sz="44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Post-reading</a:t>
            </a:r>
            <a:endParaRPr lang="zh-CN" altLang="en-US" sz="4400" b="1" dirty="0">
              <a:latin typeface="Segoe UI Black" pitchFamily="34" charset="0"/>
              <a:cs typeface="Segoe UI Black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9070" y="125794"/>
            <a:ext cx="5954868" cy="829522"/>
            <a:chOff x="3118566" y="273274"/>
            <a:chExt cx="5954868" cy="829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5" name="文本框 12"/>
            <p:cNvSpPr txBox="1"/>
            <p:nvPr/>
          </p:nvSpPr>
          <p:spPr>
            <a:xfrm>
              <a:off x="3301968" y="273274"/>
              <a:ext cx="5617091" cy="829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endParaRPr lang="zh-CN" altLang="en-US" sz="4400" b="1" dirty="0">
                <a:latin typeface="Segoe UI Black" pitchFamily="34" charset="0"/>
                <a:cs typeface="Segoe UI Black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67276" y="937238"/>
            <a:ext cx="11827481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3200" b="1" kern="0" dirty="0" smtClean="0">
                <a:solidFill>
                  <a:srgbClr val="CC0066"/>
                </a:solidFill>
                <a:latin typeface="Arial Rounded MT Bold" pitchFamily="34" charset="0"/>
                <a:ea typeface="宋体"/>
                <a:cs typeface="黑体"/>
              </a:rPr>
              <a:t>Group discussion:</a:t>
            </a: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Why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does the author write the book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?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2. What can we do to protect the isolated indigenous groups and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 help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preserve their indigenous culture?</a:t>
            </a: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(On the part of the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“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outsiders”, such as world leaders, explorers, sightseers, 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 scientists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, artists, linguistic experts, etc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.)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3. What does the future hold for far-flung places and people living </a:t>
            </a:r>
            <a:endParaRPr lang="en-US" altLang="zh-CN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 and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working there</a:t>
            </a: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?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4. What are other threats facing the indigenous groups apart from </a:t>
            </a:r>
            <a:endParaRPr lang="en-US" altLang="zh-CN" sz="2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     the </a:t>
            </a: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宋体"/>
                <a:cs typeface="黑体"/>
              </a:rPr>
              <a:t>ones mentioned in the book? 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  <a:ea typeface="宋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7194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第一PPT，www.1ppt.com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75BC"/>
      </a:accent1>
      <a:accent2>
        <a:srgbClr val="1C75BC"/>
      </a:accent2>
      <a:accent3>
        <a:srgbClr val="1C75BC"/>
      </a:accent3>
      <a:accent4>
        <a:srgbClr val="1C75BC"/>
      </a:accent4>
      <a:accent5>
        <a:srgbClr val="1C75BC"/>
      </a:accent5>
      <a:accent6>
        <a:srgbClr val="1C75BC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436</TotalTime>
  <Words>559</Words>
  <Application>Microsoft Office PowerPoint</Application>
  <PresentationFormat>自定义</PresentationFormat>
  <Paragraphs>83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keywords>www.1ppt.com</cp:keywords>
  <dc:description>www.1ppt.com</dc:description>
  <cp:lastModifiedBy>fltrp</cp:lastModifiedBy>
  <cp:revision>54</cp:revision>
  <dcterms:created xsi:type="dcterms:W3CDTF">2017-07-06T07:15:09Z</dcterms:created>
  <dcterms:modified xsi:type="dcterms:W3CDTF">2019-01-31T00:43:41Z</dcterms:modified>
</cp:coreProperties>
</file>