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6" r:id="rId6"/>
    <p:sldId id="267" r:id="rId7"/>
    <p:sldId id="285" r:id="rId8"/>
    <p:sldId id="268" r:id="rId9"/>
    <p:sldId id="269" r:id="rId10"/>
    <p:sldId id="270" r:id="rId11"/>
    <p:sldId id="271" r:id="rId12"/>
    <p:sldId id="272" r:id="rId13"/>
    <p:sldId id="273" r:id="rId14"/>
    <p:sldId id="274" r:id="rId15"/>
    <p:sldId id="275" r:id="rId16"/>
    <p:sldId id="276" r:id="rId17"/>
    <p:sldId id="277" r:id="rId18"/>
    <p:sldId id="280" r:id="rId19"/>
    <p:sldId id="281" r:id="rId20"/>
    <p:sldId id="286" r:id="rId21"/>
    <p:sldId id="287" r:id="rId22"/>
    <p:sldId id="283" r:id="rId23"/>
    <p:sldId id="282" r:id="rId24"/>
    <p:sldId id="284" r:id="rId25"/>
    <p:sldId id="26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87" d="100"/>
          <a:sy n="87" d="100"/>
        </p:scale>
        <p:origin x="-547"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70DBD-33D4-4C4A-B9C9-9D8A6D325EF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6C45A800-01BB-43C7-AA8C-7E2BACF70191}">
      <dgm:prSet phldrT="[文本]" custT="1"/>
      <dgm:spPr/>
      <dgm:t>
        <a:bodyPr/>
        <a:lstStyle/>
        <a:p>
          <a:r>
            <a:rPr lang="en-US" altLang="zh-CN" sz="1200" b="1" dirty="0" smtClean="0">
              <a:latin typeface="Times New Roman" pitchFamily="18" charset="0"/>
              <a:cs typeface="Times New Roman" pitchFamily="18" charset="0"/>
            </a:rPr>
            <a:t>Leaping Lemmings</a:t>
          </a:r>
          <a:endParaRPr lang="zh-CN" altLang="en-US" sz="1200" b="1" dirty="0">
            <a:latin typeface="Times New Roman" pitchFamily="18" charset="0"/>
            <a:cs typeface="Times New Roman" pitchFamily="18" charset="0"/>
          </a:endParaRPr>
        </a:p>
      </dgm:t>
    </dgm:pt>
    <dgm:pt modelId="{873D5BDA-CAF9-4B00-A244-4B4463F1E0EB}" type="parTrans" cxnId="{C9CF34F2-BD54-4737-9729-60B320C6448A}">
      <dgm:prSet/>
      <dgm:spPr/>
      <dgm:t>
        <a:bodyPr/>
        <a:lstStyle/>
        <a:p>
          <a:endParaRPr lang="zh-CN" altLang="en-US"/>
        </a:p>
      </dgm:t>
    </dgm:pt>
    <dgm:pt modelId="{6972AD90-8ADB-4A19-93BE-BDC95CA744FF}" type="sibTrans" cxnId="{C9CF34F2-BD54-4737-9729-60B320C6448A}">
      <dgm:prSet/>
      <dgm:spPr/>
      <dgm:t>
        <a:bodyPr/>
        <a:lstStyle/>
        <a:p>
          <a:endParaRPr lang="zh-CN" altLang="en-US"/>
        </a:p>
      </dgm:t>
    </dgm:pt>
    <dgm:pt modelId="{D46DCB7E-E959-43E1-95C1-E5FAA991251A}">
      <dgm:prSet phldrT="[文本]" custT="1"/>
      <dgm:spPr/>
      <dgm:t>
        <a:bodyPr/>
        <a:lstStyle/>
        <a:p>
          <a:r>
            <a:rPr lang="en-US" altLang="zh-CN" sz="1200" b="1" dirty="0" smtClean="0">
              <a:latin typeface="Times New Roman" pitchFamily="18" charset="0"/>
              <a:cs typeface="Times New Roman" pitchFamily="18" charset="0"/>
            </a:rPr>
            <a:t>Newton and gravity</a:t>
          </a:r>
          <a:endParaRPr lang="zh-CN" altLang="en-US" sz="1200" b="1" dirty="0">
            <a:latin typeface="Times New Roman" pitchFamily="18" charset="0"/>
            <a:cs typeface="Times New Roman" pitchFamily="18" charset="0"/>
          </a:endParaRPr>
        </a:p>
      </dgm:t>
    </dgm:pt>
    <dgm:pt modelId="{899C1AD8-03A2-4762-923E-49955547F98B}" type="parTrans" cxnId="{6151EB9D-C16B-4AA3-9C1C-557770470AB3}">
      <dgm:prSet/>
      <dgm:spPr/>
      <dgm:t>
        <a:bodyPr/>
        <a:lstStyle/>
        <a:p>
          <a:endParaRPr lang="zh-CN" altLang="en-US"/>
        </a:p>
      </dgm:t>
    </dgm:pt>
    <dgm:pt modelId="{4CC99168-CFF3-4011-A8D7-A9E4636F5E31}" type="sibTrans" cxnId="{6151EB9D-C16B-4AA3-9C1C-557770470AB3}">
      <dgm:prSet/>
      <dgm:spPr/>
      <dgm:t>
        <a:bodyPr/>
        <a:lstStyle/>
        <a:p>
          <a:endParaRPr lang="zh-CN" altLang="en-US"/>
        </a:p>
      </dgm:t>
    </dgm:pt>
    <dgm:pt modelId="{011A3205-15C6-4895-880A-E0A1612EDD19}">
      <dgm:prSet custT="1"/>
      <dgm:spPr/>
      <dgm:t>
        <a:bodyPr/>
        <a:lstStyle/>
        <a:p>
          <a:r>
            <a:rPr lang="en-US" altLang="zh-CN" sz="1200" b="1" dirty="0" smtClean="0">
              <a:latin typeface="Times New Roman" pitchFamily="18" charset="0"/>
              <a:cs typeface="Times New Roman" pitchFamily="18" charset="0"/>
            </a:rPr>
            <a:t>Vanishing boats and planes in Bermuda Triangle</a:t>
          </a:r>
          <a:endParaRPr lang="zh-CN" altLang="en-US" sz="1200" b="1" dirty="0">
            <a:latin typeface="Times New Roman" pitchFamily="18" charset="0"/>
            <a:cs typeface="Times New Roman" pitchFamily="18" charset="0"/>
          </a:endParaRPr>
        </a:p>
      </dgm:t>
    </dgm:pt>
    <dgm:pt modelId="{9A7351CB-B4FA-4D45-92B8-9D5EC0E23873}" type="parTrans" cxnId="{6073020C-CFC7-4CA2-BCE9-92C55C067E01}">
      <dgm:prSet/>
      <dgm:spPr/>
      <dgm:t>
        <a:bodyPr/>
        <a:lstStyle/>
        <a:p>
          <a:endParaRPr lang="zh-CN" altLang="en-US"/>
        </a:p>
      </dgm:t>
    </dgm:pt>
    <dgm:pt modelId="{C7DD1C7C-8329-4F59-93AD-CF5D6B2F98AC}" type="sibTrans" cxnId="{6073020C-CFC7-4CA2-BCE9-92C55C067E01}">
      <dgm:prSet/>
      <dgm:spPr/>
      <dgm:t>
        <a:bodyPr/>
        <a:lstStyle/>
        <a:p>
          <a:endParaRPr lang="zh-CN" altLang="en-US"/>
        </a:p>
      </dgm:t>
    </dgm:pt>
    <dgm:pt modelId="{DF8664C4-4C97-4B20-A5AC-312A8A8B5193}">
      <dgm:prSet custT="1"/>
      <dgm:spPr/>
      <dgm:t>
        <a:bodyPr/>
        <a:lstStyle/>
        <a:p>
          <a:r>
            <a:rPr lang="en-US" altLang="zh-CN" sz="1200" b="1" dirty="0" smtClean="0">
              <a:latin typeface="Times New Roman" pitchFamily="18" charset="0"/>
              <a:cs typeface="Times New Roman" pitchFamily="18" charset="0"/>
            </a:rPr>
            <a:t>…</a:t>
          </a:r>
          <a:endParaRPr lang="zh-CN" altLang="en-US" sz="1200" b="1" dirty="0">
            <a:latin typeface="Times New Roman" pitchFamily="18" charset="0"/>
            <a:cs typeface="Times New Roman" pitchFamily="18" charset="0"/>
          </a:endParaRPr>
        </a:p>
      </dgm:t>
    </dgm:pt>
    <dgm:pt modelId="{198F91C4-EC2D-4280-9C26-3712BF1F229A}" type="parTrans" cxnId="{40240D5B-E291-488E-A894-60C6AA96F659}">
      <dgm:prSet/>
      <dgm:spPr/>
      <dgm:t>
        <a:bodyPr/>
        <a:lstStyle/>
        <a:p>
          <a:endParaRPr lang="zh-CN" altLang="en-US"/>
        </a:p>
      </dgm:t>
    </dgm:pt>
    <dgm:pt modelId="{FB73DCEF-0521-45EB-9BF8-D51B4EAAD34F}" type="sibTrans" cxnId="{40240D5B-E291-488E-A894-60C6AA96F659}">
      <dgm:prSet/>
      <dgm:spPr/>
      <dgm:t>
        <a:bodyPr/>
        <a:lstStyle/>
        <a:p>
          <a:endParaRPr lang="zh-CN" altLang="en-US"/>
        </a:p>
      </dgm:t>
    </dgm:pt>
    <dgm:pt modelId="{F0303657-12D9-4FAC-BCE1-26E8BEF4A8E0}">
      <dgm:prSet phldrT="[文本]" custT="1"/>
      <dgm:spPr/>
      <dgm:t>
        <a:bodyPr/>
        <a:lstStyle/>
        <a:p>
          <a:r>
            <a:rPr lang="en-US" altLang="zh-CN" sz="1200" b="1" dirty="0" smtClean="0">
              <a:latin typeface="Times New Roman" pitchFamily="18" charset="0"/>
              <a:cs typeface="Times New Roman" pitchFamily="18" charset="0"/>
            </a:rPr>
            <a:t>Introduction</a:t>
          </a:r>
          <a:endParaRPr lang="zh-CN" altLang="en-US" sz="1200" b="1" dirty="0">
            <a:latin typeface="Times New Roman" pitchFamily="18" charset="0"/>
            <a:cs typeface="Times New Roman" pitchFamily="18" charset="0"/>
          </a:endParaRPr>
        </a:p>
      </dgm:t>
    </dgm:pt>
    <dgm:pt modelId="{14841EB0-95BB-4297-8A40-C067D6237701}" type="sibTrans" cxnId="{9FB87865-B528-431B-B711-B5D972203FD8}">
      <dgm:prSet/>
      <dgm:spPr/>
      <dgm:t>
        <a:bodyPr/>
        <a:lstStyle/>
        <a:p>
          <a:endParaRPr lang="zh-CN" altLang="en-US"/>
        </a:p>
      </dgm:t>
    </dgm:pt>
    <dgm:pt modelId="{6065DD20-871F-4A1C-AF1D-6A28E9F5C765}" type="parTrans" cxnId="{9FB87865-B528-431B-B711-B5D972203FD8}">
      <dgm:prSet/>
      <dgm:spPr/>
      <dgm:t>
        <a:bodyPr/>
        <a:lstStyle/>
        <a:p>
          <a:endParaRPr lang="zh-CN" altLang="en-US"/>
        </a:p>
      </dgm:t>
    </dgm:pt>
    <dgm:pt modelId="{D6C45DD9-1A17-4611-B35D-BE549CB2A921}" type="pres">
      <dgm:prSet presAssocID="{BC170DBD-33D4-4C4A-B9C9-9D8A6D325EF7}" presName="hierChild1" presStyleCnt="0">
        <dgm:presLayoutVars>
          <dgm:chPref val="1"/>
          <dgm:dir/>
          <dgm:animOne val="branch"/>
          <dgm:animLvl val="lvl"/>
          <dgm:resizeHandles/>
        </dgm:presLayoutVars>
      </dgm:prSet>
      <dgm:spPr/>
      <dgm:t>
        <a:bodyPr/>
        <a:lstStyle/>
        <a:p>
          <a:endParaRPr lang="zh-CN" altLang="en-US"/>
        </a:p>
      </dgm:t>
    </dgm:pt>
    <dgm:pt modelId="{C0F4BE95-D03F-4CB3-8167-64515145C080}" type="pres">
      <dgm:prSet presAssocID="{F0303657-12D9-4FAC-BCE1-26E8BEF4A8E0}" presName="hierRoot1" presStyleCnt="0"/>
      <dgm:spPr/>
    </dgm:pt>
    <dgm:pt modelId="{BEE72251-7136-44D8-8A0F-14DAD7D1B3A0}" type="pres">
      <dgm:prSet presAssocID="{F0303657-12D9-4FAC-BCE1-26E8BEF4A8E0}" presName="composite" presStyleCnt="0"/>
      <dgm:spPr/>
    </dgm:pt>
    <dgm:pt modelId="{0C63128E-EBD4-4832-A0AC-2797917D6593}" type="pres">
      <dgm:prSet presAssocID="{F0303657-12D9-4FAC-BCE1-26E8BEF4A8E0}" presName="background" presStyleLbl="node0" presStyleIdx="0" presStyleCnt="1"/>
      <dgm:spPr/>
      <dgm:t>
        <a:bodyPr/>
        <a:lstStyle/>
        <a:p>
          <a:endParaRPr lang="zh-CN" altLang="en-US"/>
        </a:p>
      </dgm:t>
    </dgm:pt>
    <dgm:pt modelId="{6B34BDAF-B5A4-480B-9FF5-F07996D2EF9B}" type="pres">
      <dgm:prSet presAssocID="{F0303657-12D9-4FAC-BCE1-26E8BEF4A8E0}" presName="text" presStyleLbl="fgAcc0" presStyleIdx="0" presStyleCnt="1">
        <dgm:presLayoutVars>
          <dgm:chPref val="3"/>
        </dgm:presLayoutVars>
      </dgm:prSet>
      <dgm:spPr/>
      <dgm:t>
        <a:bodyPr/>
        <a:lstStyle/>
        <a:p>
          <a:endParaRPr lang="zh-CN" altLang="en-US"/>
        </a:p>
      </dgm:t>
    </dgm:pt>
    <dgm:pt modelId="{5C18919D-8E5E-456E-92D9-4B552F3FD185}" type="pres">
      <dgm:prSet presAssocID="{F0303657-12D9-4FAC-BCE1-26E8BEF4A8E0}" presName="hierChild2" presStyleCnt="0"/>
      <dgm:spPr/>
    </dgm:pt>
    <dgm:pt modelId="{A5F7DF07-E1CA-4E68-A98B-41E26C38D671}" type="pres">
      <dgm:prSet presAssocID="{873D5BDA-CAF9-4B00-A244-4B4463F1E0EB}" presName="Name10" presStyleLbl="parChTrans1D2" presStyleIdx="0" presStyleCnt="4"/>
      <dgm:spPr/>
      <dgm:t>
        <a:bodyPr/>
        <a:lstStyle/>
        <a:p>
          <a:endParaRPr lang="zh-CN" altLang="en-US"/>
        </a:p>
      </dgm:t>
    </dgm:pt>
    <dgm:pt modelId="{3A879A2F-DBFB-4943-BA92-DFDCCE025008}" type="pres">
      <dgm:prSet presAssocID="{6C45A800-01BB-43C7-AA8C-7E2BACF70191}" presName="hierRoot2" presStyleCnt="0"/>
      <dgm:spPr/>
    </dgm:pt>
    <dgm:pt modelId="{C5D8C1A8-51E7-43A2-A8F5-6860E18C14E4}" type="pres">
      <dgm:prSet presAssocID="{6C45A800-01BB-43C7-AA8C-7E2BACF70191}" presName="composite2" presStyleCnt="0"/>
      <dgm:spPr/>
    </dgm:pt>
    <dgm:pt modelId="{7A37A0FA-E4D9-4725-96C3-42F57A6CB76E}" type="pres">
      <dgm:prSet presAssocID="{6C45A800-01BB-43C7-AA8C-7E2BACF70191}" presName="background2" presStyleLbl="node2" presStyleIdx="0" presStyleCnt="4"/>
      <dgm:spPr/>
    </dgm:pt>
    <dgm:pt modelId="{9D2B0D10-6621-479F-8591-A9D8D0C51690}" type="pres">
      <dgm:prSet presAssocID="{6C45A800-01BB-43C7-AA8C-7E2BACF70191}" presName="text2" presStyleLbl="fgAcc2" presStyleIdx="0" presStyleCnt="4">
        <dgm:presLayoutVars>
          <dgm:chPref val="3"/>
        </dgm:presLayoutVars>
      </dgm:prSet>
      <dgm:spPr/>
      <dgm:t>
        <a:bodyPr/>
        <a:lstStyle/>
        <a:p>
          <a:endParaRPr lang="zh-CN" altLang="en-US"/>
        </a:p>
      </dgm:t>
    </dgm:pt>
    <dgm:pt modelId="{64531D0E-E257-469C-8DFD-223E55A2E098}" type="pres">
      <dgm:prSet presAssocID="{6C45A800-01BB-43C7-AA8C-7E2BACF70191}" presName="hierChild3" presStyleCnt="0"/>
      <dgm:spPr/>
    </dgm:pt>
    <dgm:pt modelId="{1D29EF86-DCD2-4876-BE54-5EC844674457}" type="pres">
      <dgm:prSet presAssocID="{899C1AD8-03A2-4762-923E-49955547F98B}" presName="Name10" presStyleLbl="parChTrans1D2" presStyleIdx="1" presStyleCnt="4"/>
      <dgm:spPr/>
      <dgm:t>
        <a:bodyPr/>
        <a:lstStyle/>
        <a:p>
          <a:endParaRPr lang="zh-CN" altLang="en-US"/>
        </a:p>
      </dgm:t>
    </dgm:pt>
    <dgm:pt modelId="{0A9A6741-BFD1-4921-8707-C4D9605F74A1}" type="pres">
      <dgm:prSet presAssocID="{D46DCB7E-E959-43E1-95C1-E5FAA991251A}" presName="hierRoot2" presStyleCnt="0"/>
      <dgm:spPr/>
    </dgm:pt>
    <dgm:pt modelId="{A7C934C1-3F13-4BFE-BBEE-379E02974D30}" type="pres">
      <dgm:prSet presAssocID="{D46DCB7E-E959-43E1-95C1-E5FAA991251A}" presName="composite2" presStyleCnt="0"/>
      <dgm:spPr/>
    </dgm:pt>
    <dgm:pt modelId="{EACEAE4A-AA08-465B-9AB2-CD0406178419}" type="pres">
      <dgm:prSet presAssocID="{D46DCB7E-E959-43E1-95C1-E5FAA991251A}" presName="background2" presStyleLbl="node2" presStyleIdx="1" presStyleCnt="4"/>
      <dgm:spPr/>
    </dgm:pt>
    <dgm:pt modelId="{BBC56867-F479-4596-873D-F5B022CEC30D}" type="pres">
      <dgm:prSet presAssocID="{D46DCB7E-E959-43E1-95C1-E5FAA991251A}" presName="text2" presStyleLbl="fgAcc2" presStyleIdx="1" presStyleCnt="4">
        <dgm:presLayoutVars>
          <dgm:chPref val="3"/>
        </dgm:presLayoutVars>
      </dgm:prSet>
      <dgm:spPr/>
      <dgm:t>
        <a:bodyPr/>
        <a:lstStyle/>
        <a:p>
          <a:endParaRPr lang="zh-CN" altLang="en-US"/>
        </a:p>
      </dgm:t>
    </dgm:pt>
    <dgm:pt modelId="{736B5052-B7A9-4B6B-8B61-747D3771C2CD}" type="pres">
      <dgm:prSet presAssocID="{D46DCB7E-E959-43E1-95C1-E5FAA991251A}" presName="hierChild3" presStyleCnt="0"/>
      <dgm:spPr/>
    </dgm:pt>
    <dgm:pt modelId="{A81BED74-0724-4D0E-B2FE-49617D7A880B}" type="pres">
      <dgm:prSet presAssocID="{9A7351CB-B4FA-4D45-92B8-9D5EC0E23873}" presName="Name10" presStyleLbl="parChTrans1D2" presStyleIdx="2" presStyleCnt="4"/>
      <dgm:spPr/>
      <dgm:t>
        <a:bodyPr/>
        <a:lstStyle/>
        <a:p>
          <a:endParaRPr lang="zh-CN" altLang="en-US"/>
        </a:p>
      </dgm:t>
    </dgm:pt>
    <dgm:pt modelId="{5906CF78-68D8-4C55-9F95-2AE9178D285C}" type="pres">
      <dgm:prSet presAssocID="{011A3205-15C6-4895-880A-E0A1612EDD19}" presName="hierRoot2" presStyleCnt="0"/>
      <dgm:spPr/>
    </dgm:pt>
    <dgm:pt modelId="{17033A05-95DE-4155-A87F-1BF1B814DE72}" type="pres">
      <dgm:prSet presAssocID="{011A3205-15C6-4895-880A-E0A1612EDD19}" presName="composite2" presStyleCnt="0"/>
      <dgm:spPr/>
    </dgm:pt>
    <dgm:pt modelId="{6D8F2F55-718C-4B0A-8CFF-B35B655D54AB}" type="pres">
      <dgm:prSet presAssocID="{011A3205-15C6-4895-880A-E0A1612EDD19}" presName="background2" presStyleLbl="node2" presStyleIdx="2" presStyleCnt="4"/>
      <dgm:spPr/>
    </dgm:pt>
    <dgm:pt modelId="{7506343B-AEB9-4695-80CB-ABE4ABB530B9}" type="pres">
      <dgm:prSet presAssocID="{011A3205-15C6-4895-880A-E0A1612EDD19}" presName="text2" presStyleLbl="fgAcc2" presStyleIdx="2" presStyleCnt="4">
        <dgm:presLayoutVars>
          <dgm:chPref val="3"/>
        </dgm:presLayoutVars>
      </dgm:prSet>
      <dgm:spPr/>
      <dgm:t>
        <a:bodyPr/>
        <a:lstStyle/>
        <a:p>
          <a:endParaRPr lang="zh-CN" altLang="en-US"/>
        </a:p>
      </dgm:t>
    </dgm:pt>
    <dgm:pt modelId="{96538574-65A0-417E-84B3-B8EF85699AFD}" type="pres">
      <dgm:prSet presAssocID="{011A3205-15C6-4895-880A-E0A1612EDD19}" presName="hierChild3" presStyleCnt="0"/>
      <dgm:spPr/>
    </dgm:pt>
    <dgm:pt modelId="{761294D6-D48D-4F61-9992-00058573E756}" type="pres">
      <dgm:prSet presAssocID="{198F91C4-EC2D-4280-9C26-3712BF1F229A}" presName="Name10" presStyleLbl="parChTrans1D2" presStyleIdx="3" presStyleCnt="4"/>
      <dgm:spPr/>
      <dgm:t>
        <a:bodyPr/>
        <a:lstStyle/>
        <a:p>
          <a:endParaRPr lang="zh-CN" altLang="en-US"/>
        </a:p>
      </dgm:t>
    </dgm:pt>
    <dgm:pt modelId="{B2CA8E52-D2E7-4E9F-9C84-BA2F6C48F19F}" type="pres">
      <dgm:prSet presAssocID="{DF8664C4-4C97-4B20-A5AC-312A8A8B5193}" presName="hierRoot2" presStyleCnt="0"/>
      <dgm:spPr/>
    </dgm:pt>
    <dgm:pt modelId="{F16D49CE-CFBD-4AF2-8233-457BA689CB23}" type="pres">
      <dgm:prSet presAssocID="{DF8664C4-4C97-4B20-A5AC-312A8A8B5193}" presName="composite2" presStyleCnt="0"/>
      <dgm:spPr/>
    </dgm:pt>
    <dgm:pt modelId="{CC943BE6-D078-4E40-A2C4-DF49CD0A628D}" type="pres">
      <dgm:prSet presAssocID="{DF8664C4-4C97-4B20-A5AC-312A8A8B5193}" presName="background2" presStyleLbl="node2" presStyleIdx="3" presStyleCnt="4"/>
      <dgm:spPr/>
    </dgm:pt>
    <dgm:pt modelId="{F9BB856B-9FF4-49B7-BFF8-432D4BA561D2}" type="pres">
      <dgm:prSet presAssocID="{DF8664C4-4C97-4B20-A5AC-312A8A8B5193}" presName="text2" presStyleLbl="fgAcc2" presStyleIdx="3" presStyleCnt="4">
        <dgm:presLayoutVars>
          <dgm:chPref val="3"/>
        </dgm:presLayoutVars>
      </dgm:prSet>
      <dgm:spPr/>
      <dgm:t>
        <a:bodyPr/>
        <a:lstStyle/>
        <a:p>
          <a:endParaRPr lang="zh-CN" altLang="en-US"/>
        </a:p>
      </dgm:t>
    </dgm:pt>
    <dgm:pt modelId="{4E0A99EE-66DF-40FC-9560-48DE2BF20ECA}" type="pres">
      <dgm:prSet presAssocID="{DF8664C4-4C97-4B20-A5AC-312A8A8B5193}" presName="hierChild3" presStyleCnt="0"/>
      <dgm:spPr/>
    </dgm:pt>
  </dgm:ptLst>
  <dgm:cxnLst>
    <dgm:cxn modelId="{7EE70B3A-A996-49C1-B790-ECED390A1DDC}" type="presOf" srcId="{011A3205-15C6-4895-880A-E0A1612EDD19}" destId="{7506343B-AEB9-4695-80CB-ABE4ABB530B9}" srcOrd="0" destOrd="0" presId="urn:microsoft.com/office/officeart/2005/8/layout/hierarchy1"/>
    <dgm:cxn modelId="{6151EB9D-C16B-4AA3-9C1C-557770470AB3}" srcId="{F0303657-12D9-4FAC-BCE1-26E8BEF4A8E0}" destId="{D46DCB7E-E959-43E1-95C1-E5FAA991251A}" srcOrd="1" destOrd="0" parTransId="{899C1AD8-03A2-4762-923E-49955547F98B}" sibTransId="{4CC99168-CFF3-4011-A8D7-A9E4636F5E31}"/>
    <dgm:cxn modelId="{F98B5070-79FA-43B0-B182-AB7C6FE97D0F}" type="presOf" srcId="{DF8664C4-4C97-4B20-A5AC-312A8A8B5193}" destId="{F9BB856B-9FF4-49B7-BFF8-432D4BA561D2}" srcOrd="0" destOrd="0" presId="urn:microsoft.com/office/officeart/2005/8/layout/hierarchy1"/>
    <dgm:cxn modelId="{5A0105CA-C1DD-4971-8441-D8C9E6E234AE}" type="presOf" srcId="{D46DCB7E-E959-43E1-95C1-E5FAA991251A}" destId="{BBC56867-F479-4596-873D-F5B022CEC30D}" srcOrd="0" destOrd="0" presId="urn:microsoft.com/office/officeart/2005/8/layout/hierarchy1"/>
    <dgm:cxn modelId="{0906B4CF-5FA7-4518-8C64-7484B505AD23}" type="presOf" srcId="{9A7351CB-B4FA-4D45-92B8-9D5EC0E23873}" destId="{A81BED74-0724-4D0E-B2FE-49617D7A880B}" srcOrd="0" destOrd="0" presId="urn:microsoft.com/office/officeart/2005/8/layout/hierarchy1"/>
    <dgm:cxn modelId="{6EDCC85B-1B7A-4F1D-AF26-39B215AB2D68}" type="presOf" srcId="{899C1AD8-03A2-4762-923E-49955547F98B}" destId="{1D29EF86-DCD2-4876-BE54-5EC844674457}" srcOrd="0" destOrd="0" presId="urn:microsoft.com/office/officeart/2005/8/layout/hierarchy1"/>
    <dgm:cxn modelId="{6073020C-CFC7-4CA2-BCE9-92C55C067E01}" srcId="{F0303657-12D9-4FAC-BCE1-26E8BEF4A8E0}" destId="{011A3205-15C6-4895-880A-E0A1612EDD19}" srcOrd="2" destOrd="0" parTransId="{9A7351CB-B4FA-4D45-92B8-9D5EC0E23873}" sibTransId="{C7DD1C7C-8329-4F59-93AD-CF5D6B2F98AC}"/>
    <dgm:cxn modelId="{60CD8F4B-1158-428B-B4E0-60942B239E7D}" type="presOf" srcId="{873D5BDA-CAF9-4B00-A244-4B4463F1E0EB}" destId="{A5F7DF07-E1CA-4E68-A98B-41E26C38D671}" srcOrd="0" destOrd="0" presId="urn:microsoft.com/office/officeart/2005/8/layout/hierarchy1"/>
    <dgm:cxn modelId="{9FB87865-B528-431B-B711-B5D972203FD8}" srcId="{BC170DBD-33D4-4C4A-B9C9-9D8A6D325EF7}" destId="{F0303657-12D9-4FAC-BCE1-26E8BEF4A8E0}" srcOrd="0" destOrd="0" parTransId="{6065DD20-871F-4A1C-AF1D-6A28E9F5C765}" sibTransId="{14841EB0-95BB-4297-8A40-C067D6237701}"/>
    <dgm:cxn modelId="{BD7BC8DC-7AFD-4E0F-A553-CB4547129C6B}" type="presOf" srcId="{F0303657-12D9-4FAC-BCE1-26E8BEF4A8E0}" destId="{6B34BDAF-B5A4-480B-9FF5-F07996D2EF9B}" srcOrd="0" destOrd="0" presId="urn:microsoft.com/office/officeart/2005/8/layout/hierarchy1"/>
    <dgm:cxn modelId="{C9CF34F2-BD54-4737-9729-60B320C6448A}" srcId="{F0303657-12D9-4FAC-BCE1-26E8BEF4A8E0}" destId="{6C45A800-01BB-43C7-AA8C-7E2BACF70191}" srcOrd="0" destOrd="0" parTransId="{873D5BDA-CAF9-4B00-A244-4B4463F1E0EB}" sibTransId="{6972AD90-8ADB-4A19-93BE-BDC95CA744FF}"/>
    <dgm:cxn modelId="{04B51AE2-5E67-4C3B-A839-671DAB140A43}" type="presOf" srcId="{BC170DBD-33D4-4C4A-B9C9-9D8A6D325EF7}" destId="{D6C45DD9-1A17-4611-B35D-BE549CB2A921}" srcOrd="0" destOrd="0" presId="urn:microsoft.com/office/officeart/2005/8/layout/hierarchy1"/>
    <dgm:cxn modelId="{933BAECF-AF9E-4522-B5B0-F268C1C37FE4}" type="presOf" srcId="{198F91C4-EC2D-4280-9C26-3712BF1F229A}" destId="{761294D6-D48D-4F61-9992-00058573E756}" srcOrd="0" destOrd="0" presId="urn:microsoft.com/office/officeart/2005/8/layout/hierarchy1"/>
    <dgm:cxn modelId="{A64BE79D-3D91-4DCC-B917-92230815F8B3}" type="presOf" srcId="{6C45A800-01BB-43C7-AA8C-7E2BACF70191}" destId="{9D2B0D10-6621-479F-8591-A9D8D0C51690}" srcOrd="0" destOrd="0" presId="urn:microsoft.com/office/officeart/2005/8/layout/hierarchy1"/>
    <dgm:cxn modelId="{40240D5B-E291-488E-A894-60C6AA96F659}" srcId="{F0303657-12D9-4FAC-BCE1-26E8BEF4A8E0}" destId="{DF8664C4-4C97-4B20-A5AC-312A8A8B5193}" srcOrd="3" destOrd="0" parTransId="{198F91C4-EC2D-4280-9C26-3712BF1F229A}" sibTransId="{FB73DCEF-0521-45EB-9BF8-D51B4EAAD34F}"/>
    <dgm:cxn modelId="{20C94DE0-ED82-49DC-9B97-7295679592E4}" type="presParOf" srcId="{D6C45DD9-1A17-4611-B35D-BE549CB2A921}" destId="{C0F4BE95-D03F-4CB3-8167-64515145C080}" srcOrd="0" destOrd="0" presId="urn:microsoft.com/office/officeart/2005/8/layout/hierarchy1"/>
    <dgm:cxn modelId="{182B525E-FEF8-44B0-B520-62580FD7B4A3}" type="presParOf" srcId="{C0F4BE95-D03F-4CB3-8167-64515145C080}" destId="{BEE72251-7136-44D8-8A0F-14DAD7D1B3A0}" srcOrd="0" destOrd="0" presId="urn:microsoft.com/office/officeart/2005/8/layout/hierarchy1"/>
    <dgm:cxn modelId="{784BE1E2-083E-4B09-8FCD-B862512D6AE7}" type="presParOf" srcId="{BEE72251-7136-44D8-8A0F-14DAD7D1B3A0}" destId="{0C63128E-EBD4-4832-A0AC-2797917D6593}" srcOrd="0" destOrd="0" presId="urn:microsoft.com/office/officeart/2005/8/layout/hierarchy1"/>
    <dgm:cxn modelId="{653D6E33-55DA-4645-9276-9AFF4B3DE4FB}" type="presParOf" srcId="{BEE72251-7136-44D8-8A0F-14DAD7D1B3A0}" destId="{6B34BDAF-B5A4-480B-9FF5-F07996D2EF9B}" srcOrd="1" destOrd="0" presId="urn:microsoft.com/office/officeart/2005/8/layout/hierarchy1"/>
    <dgm:cxn modelId="{74763BC8-C5E7-4794-A2A4-45A0E5676CBA}" type="presParOf" srcId="{C0F4BE95-D03F-4CB3-8167-64515145C080}" destId="{5C18919D-8E5E-456E-92D9-4B552F3FD185}" srcOrd="1" destOrd="0" presId="urn:microsoft.com/office/officeart/2005/8/layout/hierarchy1"/>
    <dgm:cxn modelId="{188671D2-74C3-43DA-B296-922F569070D5}" type="presParOf" srcId="{5C18919D-8E5E-456E-92D9-4B552F3FD185}" destId="{A5F7DF07-E1CA-4E68-A98B-41E26C38D671}" srcOrd="0" destOrd="0" presId="urn:microsoft.com/office/officeart/2005/8/layout/hierarchy1"/>
    <dgm:cxn modelId="{B7B1B4B1-0506-4F6B-B7CA-CD8D163BC475}" type="presParOf" srcId="{5C18919D-8E5E-456E-92D9-4B552F3FD185}" destId="{3A879A2F-DBFB-4943-BA92-DFDCCE025008}" srcOrd="1" destOrd="0" presId="urn:microsoft.com/office/officeart/2005/8/layout/hierarchy1"/>
    <dgm:cxn modelId="{1633F4F6-95D9-4DFF-8656-4458690A48AC}" type="presParOf" srcId="{3A879A2F-DBFB-4943-BA92-DFDCCE025008}" destId="{C5D8C1A8-51E7-43A2-A8F5-6860E18C14E4}" srcOrd="0" destOrd="0" presId="urn:microsoft.com/office/officeart/2005/8/layout/hierarchy1"/>
    <dgm:cxn modelId="{96DA2D22-9920-4810-96E2-6F884541656A}" type="presParOf" srcId="{C5D8C1A8-51E7-43A2-A8F5-6860E18C14E4}" destId="{7A37A0FA-E4D9-4725-96C3-42F57A6CB76E}" srcOrd="0" destOrd="0" presId="urn:microsoft.com/office/officeart/2005/8/layout/hierarchy1"/>
    <dgm:cxn modelId="{B50EC58B-E24C-4DD0-9D41-EE3537FE6F16}" type="presParOf" srcId="{C5D8C1A8-51E7-43A2-A8F5-6860E18C14E4}" destId="{9D2B0D10-6621-479F-8591-A9D8D0C51690}" srcOrd="1" destOrd="0" presId="urn:microsoft.com/office/officeart/2005/8/layout/hierarchy1"/>
    <dgm:cxn modelId="{C5F73238-5CD1-4EB0-9556-8DE782597016}" type="presParOf" srcId="{3A879A2F-DBFB-4943-BA92-DFDCCE025008}" destId="{64531D0E-E257-469C-8DFD-223E55A2E098}" srcOrd="1" destOrd="0" presId="urn:microsoft.com/office/officeart/2005/8/layout/hierarchy1"/>
    <dgm:cxn modelId="{988367AC-590A-4994-B530-5670E3A2C0A6}" type="presParOf" srcId="{5C18919D-8E5E-456E-92D9-4B552F3FD185}" destId="{1D29EF86-DCD2-4876-BE54-5EC844674457}" srcOrd="2" destOrd="0" presId="urn:microsoft.com/office/officeart/2005/8/layout/hierarchy1"/>
    <dgm:cxn modelId="{68C72091-5A58-48D0-B30B-B57896274D05}" type="presParOf" srcId="{5C18919D-8E5E-456E-92D9-4B552F3FD185}" destId="{0A9A6741-BFD1-4921-8707-C4D9605F74A1}" srcOrd="3" destOrd="0" presId="urn:microsoft.com/office/officeart/2005/8/layout/hierarchy1"/>
    <dgm:cxn modelId="{7868CC01-EB22-4285-A8CD-FD2071B80D89}" type="presParOf" srcId="{0A9A6741-BFD1-4921-8707-C4D9605F74A1}" destId="{A7C934C1-3F13-4BFE-BBEE-379E02974D30}" srcOrd="0" destOrd="0" presId="urn:microsoft.com/office/officeart/2005/8/layout/hierarchy1"/>
    <dgm:cxn modelId="{3862A531-36FB-4047-B886-898B67C34753}" type="presParOf" srcId="{A7C934C1-3F13-4BFE-BBEE-379E02974D30}" destId="{EACEAE4A-AA08-465B-9AB2-CD0406178419}" srcOrd="0" destOrd="0" presId="urn:microsoft.com/office/officeart/2005/8/layout/hierarchy1"/>
    <dgm:cxn modelId="{683F6E62-D314-418C-8E59-41A139199D66}" type="presParOf" srcId="{A7C934C1-3F13-4BFE-BBEE-379E02974D30}" destId="{BBC56867-F479-4596-873D-F5B022CEC30D}" srcOrd="1" destOrd="0" presId="urn:microsoft.com/office/officeart/2005/8/layout/hierarchy1"/>
    <dgm:cxn modelId="{178C1AD0-5E01-49AE-A725-D91D6E2BCA2A}" type="presParOf" srcId="{0A9A6741-BFD1-4921-8707-C4D9605F74A1}" destId="{736B5052-B7A9-4B6B-8B61-747D3771C2CD}" srcOrd="1" destOrd="0" presId="urn:microsoft.com/office/officeart/2005/8/layout/hierarchy1"/>
    <dgm:cxn modelId="{AC3D4F45-E467-455E-BADA-F4ABEA60322B}" type="presParOf" srcId="{5C18919D-8E5E-456E-92D9-4B552F3FD185}" destId="{A81BED74-0724-4D0E-B2FE-49617D7A880B}" srcOrd="4" destOrd="0" presId="urn:microsoft.com/office/officeart/2005/8/layout/hierarchy1"/>
    <dgm:cxn modelId="{6E1C2332-EFC4-4EBE-BAE5-5659BE5128F6}" type="presParOf" srcId="{5C18919D-8E5E-456E-92D9-4B552F3FD185}" destId="{5906CF78-68D8-4C55-9F95-2AE9178D285C}" srcOrd="5" destOrd="0" presId="urn:microsoft.com/office/officeart/2005/8/layout/hierarchy1"/>
    <dgm:cxn modelId="{A3621385-30A8-4602-AEE8-EC42C347ADF7}" type="presParOf" srcId="{5906CF78-68D8-4C55-9F95-2AE9178D285C}" destId="{17033A05-95DE-4155-A87F-1BF1B814DE72}" srcOrd="0" destOrd="0" presId="urn:microsoft.com/office/officeart/2005/8/layout/hierarchy1"/>
    <dgm:cxn modelId="{CCF2EFE2-4D32-47B3-9684-C1C07789E213}" type="presParOf" srcId="{17033A05-95DE-4155-A87F-1BF1B814DE72}" destId="{6D8F2F55-718C-4B0A-8CFF-B35B655D54AB}" srcOrd="0" destOrd="0" presId="urn:microsoft.com/office/officeart/2005/8/layout/hierarchy1"/>
    <dgm:cxn modelId="{4C2FAA9F-0377-4087-B235-4FA2218F39FB}" type="presParOf" srcId="{17033A05-95DE-4155-A87F-1BF1B814DE72}" destId="{7506343B-AEB9-4695-80CB-ABE4ABB530B9}" srcOrd="1" destOrd="0" presId="urn:microsoft.com/office/officeart/2005/8/layout/hierarchy1"/>
    <dgm:cxn modelId="{BB54C4A4-B4FB-4879-AD29-F724BACB791C}" type="presParOf" srcId="{5906CF78-68D8-4C55-9F95-2AE9178D285C}" destId="{96538574-65A0-417E-84B3-B8EF85699AFD}" srcOrd="1" destOrd="0" presId="urn:microsoft.com/office/officeart/2005/8/layout/hierarchy1"/>
    <dgm:cxn modelId="{98971B08-2488-467A-8749-6188C6F3C56F}" type="presParOf" srcId="{5C18919D-8E5E-456E-92D9-4B552F3FD185}" destId="{761294D6-D48D-4F61-9992-00058573E756}" srcOrd="6" destOrd="0" presId="urn:microsoft.com/office/officeart/2005/8/layout/hierarchy1"/>
    <dgm:cxn modelId="{5CD23396-AB64-4750-8C70-1548D93FCBBC}" type="presParOf" srcId="{5C18919D-8E5E-456E-92D9-4B552F3FD185}" destId="{B2CA8E52-D2E7-4E9F-9C84-BA2F6C48F19F}" srcOrd="7" destOrd="0" presId="urn:microsoft.com/office/officeart/2005/8/layout/hierarchy1"/>
    <dgm:cxn modelId="{6D5A6845-337A-4A8D-99A4-3713B2F2E8C1}" type="presParOf" srcId="{B2CA8E52-D2E7-4E9F-9C84-BA2F6C48F19F}" destId="{F16D49CE-CFBD-4AF2-8233-457BA689CB23}" srcOrd="0" destOrd="0" presId="urn:microsoft.com/office/officeart/2005/8/layout/hierarchy1"/>
    <dgm:cxn modelId="{60A9CAC5-76AC-45DB-AB36-3802C96D8AB1}" type="presParOf" srcId="{F16D49CE-CFBD-4AF2-8233-457BA689CB23}" destId="{CC943BE6-D078-4E40-A2C4-DF49CD0A628D}" srcOrd="0" destOrd="0" presId="urn:microsoft.com/office/officeart/2005/8/layout/hierarchy1"/>
    <dgm:cxn modelId="{2B0877FD-B7F7-474B-A7B0-02D0A7EDC389}" type="presParOf" srcId="{F16D49CE-CFBD-4AF2-8233-457BA689CB23}" destId="{F9BB856B-9FF4-49B7-BFF8-432D4BA561D2}" srcOrd="1" destOrd="0" presId="urn:microsoft.com/office/officeart/2005/8/layout/hierarchy1"/>
    <dgm:cxn modelId="{4F855565-EAB3-4A2D-9161-75A3BEE1BB42}" type="presParOf" srcId="{B2CA8E52-D2E7-4E9F-9C84-BA2F6C48F19F}" destId="{4E0A99EE-66DF-40FC-9560-48DE2BF20E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76EB9A-A7C3-4031-832C-B81489FBB4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6B0809D8-EC0A-4CB6-B22E-D5813180960C}">
      <dgm:prSet phldrT="[文本]" custT="1"/>
      <dgm:spPr/>
      <dgm:t>
        <a:bodyPr/>
        <a:lstStyle/>
        <a:p>
          <a:r>
            <a:rPr lang="en-US" altLang="zh-CN" sz="1200" b="1" dirty="0" smtClean="0">
              <a:latin typeface="Times New Roman" pitchFamily="18" charset="0"/>
              <a:cs typeface="Times New Roman" pitchFamily="18" charset="0"/>
            </a:rPr>
            <a:t>Conclusion</a:t>
          </a:r>
          <a:endParaRPr lang="zh-CN" altLang="en-US" sz="1200" b="1" dirty="0">
            <a:latin typeface="Times New Roman" pitchFamily="18" charset="0"/>
            <a:cs typeface="Times New Roman" pitchFamily="18" charset="0"/>
          </a:endParaRPr>
        </a:p>
      </dgm:t>
    </dgm:pt>
    <dgm:pt modelId="{965E4EAF-8583-4014-98D3-D8AE0B265489}" type="parTrans" cxnId="{8D7EACF7-EB5F-421B-9722-D38DA4AB1E47}">
      <dgm:prSet/>
      <dgm:spPr/>
      <dgm:t>
        <a:bodyPr/>
        <a:lstStyle/>
        <a:p>
          <a:endParaRPr lang="zh-CN" altLang="en-US"/>
        </a:p>
      </dgm:t>
    </dgm:pt>
    <dgm:pt modelId="{4AE969C6-E4F4-4469-80E7-37CB0810C917}" type="sibTrans" cxnId="{8D7EACF7-EB5F-421B-9722-D38DA4AB1E47}">
      <dgm:prSet/>
      <dgm:spPr/>
      <dgm:t>
        <a:bodyPr/>
        <a:lstStyle/>
        <a:p>
          <a:endParaRPr lang="zh-CN" altLang="en-US"/>
        </a:p>
      </dgm:t>
    </dgm:pt>
    <dgm:pt modelId="{9320D9D5-30FE-45BA-95A6-87D4093B9F2C}" type="pres">
      <dgm:prSet presAssocID="{3376EB9A-A7C3-4031-832C-B81489FBB45C}" presName="hierChild1" presStyleCnt="0">
        <dgm:presLayoutVars>
          <dgm:chPref val="1"/>
          <dgm:dir/>
          <dgm:animOne val="branch"/>
          <dgm:animLvl val="lvl"/>
          <dgm:resizeHandles/>
        </dgm:presLayoutVars>
      </dgm:prSet>
      <dgm:spPr/>
      <dgm:t>
        <a:bodyPr/>
        <a:lstStyle/>
        <a:p>
          <a:endParaRPr lang="zh-CN" altLang="en-US"/>
        </a:p>
      </dgm:t>
    </dgm:pt>
    <dgm:pt modelId="{84F00597-D682-4CDE-B3BE-617D2C5F274B}" type="pres">
      <dgm:prSet presAssocID="{6B0809D8-EC0A-4CB6-B22E-D5813180960C}" presName="hierRoot1" presStyleCnt="0"/>
      <dgm:spPr/>
    </dgm:pt>
    <dgm:pt modelId="{102B156D-3485-4561-856E-9EC4A0A04E95}" type="pres">
      <dgm:prSet presAssocID="{6B0809D8-EC0A-4CB6-B22E-D5813180960C}" presName="composite" presStyleCnt="0"/>
      <dgm:spPr/>
    </dgm:pt>
    <dgm:pt modelId="{0072E088-836C-482A-ABCB-7C3BBB36AC68}" type="pres">
      <dgm:prSet presAssocID="{6B0809D8-EC0A-4CB6-B22E-D5813180960C}" presName="background" presStyleLbl="node0" presStyleIdx="0" presStyleCnt="1"/>
      <dgm:spPr/>
    </dgm:pt>
    <dgm:pt modelId="{334A26E9-8802-425D-880E-1AFE6AD29195}" type="pres">
      <dgm:prSet presAssocID="{6B0809D8-EC0A-4CB6-B22E-D5813180960C}" presName="text" presStyleLbl="fgAcc0" presStyleIdx="0" presStyleCnt="1" custScaleX="64454" custScaleY="47420" custLinFactNeighborX="-490" custLinFactNeighborY="25082">
        <dgm:presLayoutVars>
          <dgm:chPref val="3"/>
        </dgm:presLayoutVars>
      </dgm:prSet>
      <dgm:spPr/>
      <dgm:t>
        <a:bodyPr/>
        <a:lstStyle/>
        <a:p>
          <a:endParaRPr lang="zh-CN" altLang="en-US"/>
        </a:p>
      </dgm:t>
    </dgm:pt>
    <dgm:pt modelId="{C81E13B8-2D3E-4A58-AA15-D8E64A9A44F0}" type="pres">
      <dgm:prSet presAssocID="{6B0809D8-EC0A-4CB6-B22E-D5813180960C}" presName="hierChild2" presStyleCnt="0"/>
      <dgm:spPr/>
    </dgm:pt>
  </dgm:ptLst>
  <dgm:cxnLst>
    <dgm:cxn modelId="{DEEE3375-4FE9-4277-AA05-B3F22AC81E5A}" type="presOf" srcId="{3376EB9A-A7C3-4031-832C-B81489FBB45C}" destId="{9320D9D5-30FE-45BA-95A6-87D4093B9F2C}" srcOrd="0" destOrd="0" presId="urn:microsoft.com/office/officeart/2005/8/layout/hierarchy1"/>
    <dgm:cxn modelId="{8D7EACF7-EB5F-421B-9722-D38DA4AB1E47}" srcId="{3376EB9A-A7C3-4031-832C-B81489FBB45C}" destId="{6B0809D8-EC0A-4CB6-B22E-D5813180960C}" srcOrd="0" destOrd="0" parTransId="{965E4EAF-8583-4014-98D3-D8AE0B265489}" sibTransId="{4AE969C6-E4F4-4469-80E7-37CB0810C917}"/>
    <dgm:cxn modelId="{DB6C21BB-5EE9-4422-A972-F6925D739A11}" type="presOf" srcId="{6B0809D8-EC0A-4CB6-B22E-D5813180960C}" destId="{334A26E9-8802-425D-880E-1AFE6AD29195}" srcOrd="0" destOrd="0" presId="urn:microsoft.com/office/officeart/2005/8/layout/hierarchy1"/>
    <dgm:cxn modelId="{E4FDC7DE-BD06-4FEB-869F-D6A5E4283E5E}" type="presParOf" srcId="{9320D9D5-30FE-45BA-95A6-87D4093B9F2C}" destId="{84F00597-D682-4CDE-B3BE-617D2C5F274B}" srcOrd="0" destOrd="0" presId="urn:microsoft.com/office/officeart/2005/8/layout/hierarchy1"/>
    <dgm:cxn modelId="{6E9F94F1-9786-4773-A2CC-187D7ECAAFD8}" type="presParOf" srcId="{84F00597-D682-4CDE-B3BE-617D2C5F274B}" destId="{102B156D-3485-4561-856E-9EC4A0A04E95}" srcOrd="0" destOrd="0" presId="urn:microsoft.com/office/officeart/2005/8/layout/hierarchy1"/>
    <dgm:cxn modelId="{4AB3402A-5EAF-4F4A-9650-9A7572DD9167}" type="presParOf" srcId="{102B156D-3485-4561-856E-9EC4A0A04E95}" destId="{0072E088-836C-482A-ABCB-7C3BBB36AC68}" srcOrd="0" destOrd="0" presId="urn:microsoft.com/office/officeart/2005/8/layout/hierarchy1"/>
    <dgm:cxn modelId="{FC8FA14B-BD93-426C-9AA8-9B3D59B118C8}" type="presParOf" srcId="{102B156D-3485-4561-856E-9EC4A0A04E95}" destId="{334A26E9-8802-425D-880E-1AFE6AD29195}" srcOrd="1" destOrd="0" presId="urn:microsoft.com/office/officeart/2005/8/layout/hierarchy1"/>
    <dgm:cxn modelId="{1D106B35-2297-4E05-99E9-146141A5EABA}" type="presParOf" srcId="{84F00597-D682-4CDE-B3BE-617D2C5F274B}" destId="{C81E13B8-2D3E-4A58-AA15-D8E64A9A44F0}"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294D6-D48D-4F61-9992-00058573E756}">
      <dsp:nvSpPr>
        <dsp:cNvPr id="0" name=""/>
        <dsp:cNvSpPr/>
      </dsp:nvSpPr>
      <dsp:spPr>
        <a:xfrm>
          <a:off x="3680196" y="764541"/>
          <a:ext cx="2206800" cy="350078"/>
        </a:xfrm>
        <a:custGeom>
          <a:avLst/>
          <a:gdLst/>
          <a:ahLst/>
          <a:cxnLst/>
          <a:rect l="0" t="0" r="0" b="0"/>
          <a:pathLst>
            <a:path>
              <a:moveTo>
                <a:pt x="0" y="0"/>
              </a:moveTo>
              <a:lnTo>
                <a:pt x="0" y="238568"/>
              </a:lnTo>
              <a:lnTo>
                <a:pt x="2206800" y="238568"/>
              </a:lnTo>
              <a:lnTo>
                <a:pt x="2206800" y="35007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BED74-0724-4D0E-B2FE-49617D7A880B}">
      <dsp:nvSpPr>
        <dsp:cNvPr id="0" name=""/>
        <dsp:cNvSpPr/>
      </dsp:nvSpPr>
      <dsp:spPr>
        <a:xfrm>
          <a:off x="3680196" y="764541"/>
          <a:ext cx="735600" cy="350078"/>
        </a:xfrm>
        <a:custGeom>
          <a:avLst/>
          <a:gdLst/>
          <a:ahLst/>
          <a:cxnLst/>
          <a:rect l="0" t="0" r="0" b="0"/>
          <a:pathLst>
            <a:path>
              <a:moveTo>
                <a:pt x="0" y="0"/>
              </a:moveTo>
              <a:lnTo>
                <a:pt x="0" y="238568"/>
              </a:lnTo>
              <a:lnTo>
                <a:pt x="735600" y="238568"/>
              </a:lnTo>
              <a:lnTo>
                <a:pt x="735600" y="35007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9EF86-DCD2-4876-BE54-5EC844674457}">
      <dsp:nvSpPr>
        <dsp:cNvPr id="0" name=""/>
        <dsp:cNvSpPr/>
      </dsp:nvSpPr>
      <dsp:spPr>
        <a:xfrm>
          <a:off x="2944596" y="764541"/>
          <a:ext cx="735600" cy="350078"/>
        </a:xfrm>
        <a:custGeom>
          <a:avLst/>
          <a:gdLst/>
          <a:ahLst/>
          <a:cxnLst/>
          <a:rect l="0" t="0" r="0" b="0"/>
          <a:pathLst>
            <a:path>
              <a:moveTo>
                <a:pt x="735600" y="0"/>
              </a:moveTo>
              <a:lnTo>
                <a:pt x="735600" y="238568"/>
              </a:lnTo>
              <a:lnTo>
                <a:pt x="0" y="238568"/>
              </a:lnTo>
              <a:lnTo>
                <a:pt x="0" y="35007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7DF07-E1CA-4E68-A98B-41E26C38D671}">
      <dsp:nvSpPr>
        <dsp:cNvPr id="0" name=""/>
        <dsp:cNvSpPr/>
      </dsp:nvSpPr>
      <dsp:spPr>
        <a:xfrm>
          <a:off x="1473396" y="764541"/>
          <a:ext cx="2206800" cy="350078"/>
        </a:xfrm>
        <a:custGeom>
          <a:avLst/>
          <a:gdLst/>
          <a:ahLst/>
          <a:cxnLst/>
          <a:rect l="0" t="0" r="0" b="0"/>
          <a:pathLst>
            <a:path>
              <a:moveTo>
                <a:pt x="2206800" y="0"/>
              </a:moveTo>
              <a:lnTo>
                <a:pt x="2206800" y="238568"/>
              </a:lnTo>
              <a:lnTo>
                <a:pt x="0" y="238568"/>
              </a:lnTo>
              <a:lnTo>
                <a:pt x="0" y="35007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3128E-EBD4-4832-A0AC-2797917D6593}">
      <dsp:nvSpPr>
        <dsp:cNvPr id="0" name=""/>
        <dsp:cNvSpPr/>
      </dsp:nvSpPr>
      <dsp:spPr>
        <a:xfrm>
          <a:off x="3078342" y="186"/>
          <a:ext cx="1203709" cy="76435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4BDAF-B5A4-480B-9FF5-F07996D2EF9B}">
      <dsp:nvSpPr>
        <dsp:cNvPr id="0" name=""/>
        <dsp:cNvSpPr/>
      </dsp:nvSpPr>
      <dsp:spPr>
        <a:xfrm>
          <a:off x="3212087" y="127244"/>
          <a:ext cx="1203709" cy="76435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latin typeface="Times New Roman" pitchFamily="18" charset="0"/>
              <a:cs typeface="Times New Roman" pitchFamily="18" charset="0"/>
            </a:rPr>
            <a:t>Introduction</a:t>
          </a:r>
          <a:endParaRPr lang="zh-CN" altLang="en-US" sz="1200" b="1" kern="1200" dirty="0">
            <a:latin typeface="Times New Roman" pitchFamily="18" charset="0"/>
            <a:cs typeface="Times New Roman" pitchFamily="18" charset="0"/>
          </a:endParaRPr>
        </a:p>
      </dsp:txBody>
      <dsp:txXfrm>
        <a:off x="3234474" y="149631"/>
        <a:ext cx="1158935" cy="719581"/>
      </dsp:txXfrm>
    </dsp:sp>
    <dsp:sp modelId="{7A37A0FA-E4D9-4725-96C3-42F57A6CB76E}">
      <dsp:nvSpPr>
        <dsp:cNvPr id="0" name=""/>
        <dsp:cNvSpPr/>
      </dsp:nvSpPr>
      <dsp:spPr>
        <a:xfrm>
          <a:off x="871541" y="1114620"/>
          <a:ext cx="1203709" cy="76435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B0D10-6621-479F-8591-A9D8D0C51690}">
      <dsp:nvSpPr>
        <dsp:cNvPr id="0" name=""/>
        <dsp:cNvSpPr/>
      </dsp:nvSpPr>
      <dsp:spPr>
        <a:xfrm>
          <a:off x="1005286" y="1241679"/>
          <a:ext cx="1203709" cy="76435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latin typeface="Times New Roman" pitchFamily="18" charset="0"/>
              <a:cs typeface="Times New Roman" pitchFamily="18" charset="0"/>
            </a:rPr>
            <a:t>Leaping Lemmings</a:t>
          </a:r>
          <a:endParaRPr lang="zh-CN" altLang="en-US" sz="1200" b="1" kern="1200" dirty="0">
            <a:latin typeface="Times New Roman" pitchFamily="18" charset="0"/>
            <a:cs typeface="Times New Roman" pitchFamily="18" charset="0"/>
          </a:endParaRPr>
        </a:p>
      </dsp:txBody>
      <dsp:txXfrm>
        <a:off x="1027673" y="1264066"/>
        <a:ext cx="1158935" cy="719581"/>
      </dsp:txXfrm>
    </dsp:sp>
    <dsp:sp modelId="{EACEAE4A-AA08-465B-9AB2-CD0406178419}">
      <dsp:nvSpPr>
        <dsp:cNvPr id="0" name=""/>
        <dsp:cNvSpPr/>
      </dsp:nvSpPr>
      <dsp:spPr>
        <a:xfrm>
          <a:off x="2342741" y="1114620"/>
          <a:ext cx="1203709" cy="76435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56867-F479-4596-873D-F5B022CEC30D}">
      <dsp:nvSpPr>
        <dsp:cNvPr id="0" name=""/>
        <dsp:cNvSpPr/>
      </dsp:nvSpPr>
      <dsp:spPr>
        <a:xfrm>
          <a:off x="2476487" y="1241679"/>
          <a:ext cx="1203709" cy="76435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latin typeface="Times New Roman" pitchFamily="18" charset="0"/>
              <a:cs typeface="Times New Roman" pitchFamily="18" charset="0"/>
            </a:rPr>
            <a:t>Newton and gravity</a:t>
          </a:r>
          <a:endParaRPr lang="zh-CN" altLang="en-US" sz="1200" b="1" kern="1200" dirty="0">
            <a:latin typeface="Times New Roman" pitchFamily="18" charset="0"/>
            <a:cs typeface="Times New Roman" pitchFamily="18" charset="0"/>
          </a:endParaRPr>
        </a:p>
      </dsp:txBody>
      <dsp:txXfrm>
        <a:off x="2498874" y="1264066"/>
        <a:ext cx="1158935" cy="719581"/>
      </dsp:txXfrm>
    </dsp:sp>
    <dsp:sp modelId="{6D8F2F55-718C-4B0A-8CFF-B35B655D54AB}">
      <dsp:nvSpPr>
        <dsp:cNvPr id="0" name=""/>
        <dsp:cNvSpPr/>
      </dsp:nvSpPr>
      <dsp:spPr>
        <a:xfrm>
          <a:off x="3813942" y="1114620"/>
          <a:ext cx="1203709" cy="76435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6343B-AEB9-4695-80CB-ABE4ABB530B9}">
      <dsp:nvSpPr>
        <dsp:cNvPr id="0" name=""/>
        <dsp:cNvSpPr/>
      </dsp:nvSpPr>
      <dsp:spPr>
        <a:xfrm>
          <a:off x="3947687" y="1241679"/>
          <a:ext cx="1203709" cy="76435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latin typeface="Times New Roman" pitchFamily="18" charset="0"/>
              <a:cs typeface="Times New Roman" pitchFamily="18" charset="0"/>
            </a:rPr>
            <a:t>Vanishing boats and planes in Bermuda Triangle</a:t>
          </a:r>
          <a:endParaRPr lang="zh-CN" altLang="en-US" sz="1200" b="1" kern="1200" dirty="0">
            <a:latin typeface="Times New Roman" pitchFamily="18" charset="0"/>
            <a:cs typeface="Times New Roman" pitchFamily="18" charset="0"/>
          </a:endParaRPr>
        </a:p>
      </dsp:txBody>
      <dsp:txXfrm>
        <a:off x="3970074" y="1264066"/>
        <a:ext cx="1158935" cy="719581"/>
      </dsp:txXfrm>
    </dsp:sp>
    <dsp:sp modelId="{CC943BE6-D078-4E40-A2C4-DF49CD0A628D}">
      <dsp:nvSpPr>
        <dsp:cNvPr id="0" name=""/>
        <dsp:cNvSpPr/>
      </dsp:nvSpPr>
      <dsp:spPr>
        <a:xfrm>
          <a:off x="5285142" y="1114620"/>
          <a:ext cx="1203709" cy="76435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B856B-9FF4-49B7-BFF8-432D4BA561D2}">
      <dsp:nvSpPr>
        <dsp:cNvPr id="0" name=""/>
        <dsp:cNvSpPr/>
      </dsp:nvSpPr>
      <dsp:spPr>
        <a:xfrm>
          <a:off x="5418888" y="1241679"/>
          <a:ext cx="1203709" cy="76435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latin typeface="Times New Roman" pitchFamily="18" charset="0"/>
              <a:cs typeface="Times New Roman" pitchFamily="18" charset="0"/>
            </a:rPr>
            <a:t>…</a:t>
          </a:r>
          <a:endParaRPr lang="zh-CN" altLang="en-US" sz="1200" b="1" kern="1200" dirty="0">
            <a:latin typeface="Times New Roman" pitchFamily="18" charset="0"/>
            <a:cs typeface="Times New Roman" pitchFamily="18" charset="0"/>
          </a:endParaRPr>
        </a:p>
      </dsp:txBody>
      <dsp:txXfrm>
        <a:off x="5441275" y="1264066"/>
        <a:ext cx="1158935" cy="719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2E088-836C-482A-ABCB-7C3BBB36AC68}">
      <dsp:nvSpPr>
        <dsp:cNvPr id="0" name=""/>
        <dsp:cNvSpPr/>
      </dsp:nvSpPr>
      <dsp:spPr>
        <a:xfrm>
          <a:off x="354518" y="353164"/>
          <a:ext cx="1322118" cy="617668"/>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A26E9-8802-425D-880E-1AFE6AD29195}">
      <dsp:nvSpPr>
        <dsp:cNvPr id="0" name=""/>
        <dsp:cNvSpPr/>
      </dsp:nvSpPr>
      <dsp:spPr>
        <a:xfrm>
          <a:off x="582436" y="569686"/>
          <a:ext cx="1322118" cy="617668"/>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latin typeface="Times New Roman" pitchFamily="18" charset="0"/>
              <a:cs typeface="Times New Roman" pitchFamily="18" charset="0"/>
            </a:rPr>
            <a:t>Conclusion</a:t>
          </a:r>
          <a:endParaRPr lang="zh-CN" altLang="en-US" sz="1200" b="1" kern="1200" dirty="0">
            <a:latin typeface="Times New Roman" pitchFamily="18" charset="0"/>
            <a:cs typeface="Times New Roman" pitchFamily="18" charset="0"/>
          </a:endParaRPr>
        </a:p>
      </dsp:txBody>
      <dsp:txXfrm>
        <a:off x="600527" y="587777"/>
        <a:ext cx="1285936" cy="5814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none" baseline="0">
                <a:solidFill>
                  <a:schemeClr val="tx2"/>
                </a:solidFill>
                <a:latin typeface="Times New Roman" panose="02020603050405020304" pitchFamily="18" charset="0"/>
                <a:ea typeface="宋体" panose="02010600030101010101" pitchFamily="2" charset="-122"/>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baseline="0">
                <a:latin typeface="Times New Roman" panose="02020603050405020304" pitchFamily="18" charset="0"/>
                <a:ea typeface="宋体"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3182DC8-2AD1-4F6E-928D-601A84BA3D5F}" type="datetimeFigureOut">
              <a:rPr lang="zh-CN" altLang="en-US" smtClean="0"/>
              <a:pPr/>
              <a:t>2019/1/30</a:t>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219C286-C66E-4CB1-A030-2CF5247F998D}" type="slidenum">
              <a:rPr lang="zh-CN" altLang="en-US" smtClean="0"/>
              <a:pPr/>
              <a:t>‹#›</a:t>
            </a:fld>
            <a:endParaRPr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64286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3182DC8-2AD1-4F6E-928D-601A84BA3D5F}" type="datetimeFigureOut">
              <a:rPr lang="zh-CN" altLang="en-US" smtClean="0"/>
              <a:pPr/>
              <a:t>2019/1/30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extLst>
      <p:ext uri="{BB962C8B-B14F-4D97-AF65-F5344CB8AC3E}">
        <p14:creationId xmlns:p14="http://schemas.microsoft.com/office/powerpoint/2010/main" val="968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3182DC8-2AD1-4F6E-928D-601A84BA3D5F}" type="datetimeFigureOut">
              <a:rPr lang="zh-CN" altLang="en-US" smtClean="0"/>
              <a:pPr/>
              <a:t>2019/1/30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extLst>
      <p:ext uri="{BB962C8B-B14F-4D97-AF65-F5344CB8AC3E}">
        <p14:creationId xmlns:p14="http://schemas.microsoft.com/office/powerpoint/2010/main" val="161900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aseline="0">
                <a:latin typeface="Times New Roman" panose="02020603050405020304" pitchFamily="18" charset="0"/>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1pPr>
              <a:defRPr sz="3200" baseline="0">
                <a:latin typeface="Times New Roman" panose="02020603050405020304" pitchFamily="18" charset="0"/>
              </a:defRPr>
            </a:lvl1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A3182DC8-2AD1-4F6E-928D-601A84BA3D5F}" type="datetimeFigureOut">
              <a:rPr lang="zh-CN" altLang="en-US" smtClean="0"/>
              <a:pPr/>
              <a:t>2019/1/30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extLst>
      <p:ext uri="{BB962C8B-B14F-4D97-AF65-F5344CB8AC3E}">
        <p14:creationId xmlns:p14="http://schemas.microsoft.com/office/powerpoint/2010/main" val="10533971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3182DC8-2AD1-4F6E-928D-601A84BA3D5F}" type="datetimeFigureOut">
              <a:rPr lang="zh-CN" altLang="en-US" smtClean="0"/>
              <a:pPr/>
              <a:t>2019/1/30</a:t>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219C286-C66E-4CB1-A030-2CF5247F998D}" type="slidenum">
              <a:rPr lang="zh-CN" altLang="en-US" smtClean="0"/>
              <a:pPr/>
              <a:t>‹#›</a:t>
            </a:fld>
            <a:endParaRPr lang="zh-CN" alt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3768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3182DC8-2AD1-4F6E-928D-601A84BA3D5F}" type="datetimeFigureOut">
              <a:rPr lang="zh-CN" altLang="en-US" smtClean="0"/>
              <a:pPr/>
              <a:t>2019/1/30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extLst>
      <p:ext uri="{BB962C8B-B14F-4D97-AF65-F5344CB8AC3E}">
        <p14:creationId xmlns:p14="http://schemas.microsoft.com/office/powerpoint/2010/main" val="312231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3182DC8-2AD1-4F6E-928D-601A84BA3D5F}" type="datetimeFigureOut">
              <a:rPr lang="zh-CN" altLang="en-US" smtClean="0"/>
              <a:pPr/>
              <a:t>2019/1/30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extLst>
      <p:ext uri="{BB962C8B-B14F-4D97-AF65-F5344CB8AC3E}">
        <p14:creationId xmlns:p14="http://schemas.microsoft.com/office/powerpoint/2010/main" val="315339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3182DC8-2AD1-4F6E-928D-601A84BA3D5F}" type="datetimeFigureOut">
              <a:rPr lang="zh-CN" altLang="en-US" smtClean="0"/>
              <a:pPr/>
              <a:t>2019/1/30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extLst>
      <p:ext uri="{BB962C8B-B14F-4D97-AF65-F5344CB8AC3E}">
        <p14:creationId xmlns:p14="http://schemas.microsoft.com/office/powerpoint/2010/main" val="292818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82DC8-2AD1-4F6E-928D-601A84BA3D5F}" type="datetimeFigureOut">
              <a:rPr lang="zh-CN" altLang="en-US" smtClean="0"/>
              <a:pPr/>
              <a:t>2019/1/30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219C286-C66E-4CB1-A030-2CF5247F998D}" type="slidenum">
              <a:rPr lang="zh-CN" altLang="en-US" smtClean="0"/>
              <a:pPr/>
              <a:t>‹#›</a:t>
            </a:fld>
            <a:endParaRPr lang="zh-CN" altLang="en-US"/>
          </a:p>
        </p:txBody>
      </p:sp>
    </p:spTree>
    <p:extLst>
      <p:ext uri="{BB962C8B-B14F-4D97-AF65-F5344CB8AC3E}">
        <p14:creationId xmlns:p14="http://schemas.microsoft.com/office/powerpoint/2010/main" val="71172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3182DC8-2AD1-4F6E-928D-601A84BA3D5F}" type="datetimeFigureOut">
              <a:rPr lang="zh-CN" altLang="en-US" smtClean="0"/>
              <a:pPr/>
              <a:t>2019/1/30</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219C286-C66E-4CB1-A030-2CF5247F998D}" type="slidenum">
              <a:rPr lang="zh-CN" altLang="en-US" smtClean="0"/>
              <a:pPr/>
              <a:t>‹#›</a:t>
            </a:fld>
            <a:endParaRPr lang="zh-CN" alt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269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3182DC8-2AD1-4F6E-928D-601A84BA3D5F}" type="datetimeFigureOut">
              <a:rPr lang="zh-CN" altLang="en-US" smtClean="0"/>
              <a:pPr/>
              <a:t>2019/1/30</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219C286-C66E-4CB1-A030-2CF5247F998D}" type="slidenum">
              <a:rPr lang="zh-CN" altLang="en-US" smtClean="0"/>
              <a:pPr/>
              <a:t>‹#›</a:t>
            </a:fld>
            <a:endParaRPr lang="zh-CN" alt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637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3182DC8-2AD1-4F6E-928D-601A84BA3D5F}" type="datetimeFigureOut">
              <a:rPr lang="zh-CN" altLang="en-US" smtClean="0"/>
              <a:pPr/>
              <a:t>2019/1/30</a:t>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219C286-C66E-4CB1-A030-2CF5247F998D}" type="slidenum">
              <a:rPr lang="zh-CN" altLang="en-US" smtClean="0"/>
              <a:pPr/>
              <a:t>‹#›</a:t>
            </a:fld>
            <a:endParaRPr lang="zh-CN" alt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151827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4.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296" y="131721"/>
            <a:ext cx="2229628" cy="1486420"/>
          </a:xfrm>
          <a:prstGeom prst="rect">
            <a:avLst/>
          </a:prstGeom>
        </p:spPr>
      </p:pic>
      <p:sp>
        <p:nvSpPr>
          <p:cNvPr id="8" name="标题 7"/>
          <p:cNvSpPr>
            <a:spLocks noGrp="1"/>
          </p:cNvSpPr>
          <p:nvPr>
            <p:ph type="ctrTitle"/>
          </p:nvPr>
        </p:nvSpPr>
        <p:spPr>
          <a:xfrm>
            <a:off x="3005697" y="384471"/>
            <a:ext cx="8361229" cy="2098226"/>
          </a:xfrm>
        </p:spPr>
        <p:txBody>
          <a:bodyPr/>
          <a:lstStyle/>
          <a:p>
            <a:r>
              <a:rPr lang="en-US" altLang="zh-CN" sz="6600" dirty="0" smtClean="0"/>
              <a:t>Fact or Fiction</a:t>
            </a:r>
            <a:r>
              <a:rPr lang="zh-CN" altLang="en-US" sz="6600" dirty="0" smtClean="0"/>
              <a:t>？</a:t>
            </a:r>
            <a:r>
              <a:rPr lang="en-US" altLang="zh-CN" sz="6600" dirty="0" smtClean="0"/>
              <a:t/>
            </a:r>
            <a:br>
              <a:rPr lang="en-US" altLang="zh-CN" sz="6600" dirty="0" smtClean="0"/>
            </a:br>
            <a:r>
              <a:rPr lang="zh-CN" altLang="zh-CN" sz="6600" dirty="0"/>
              <a:t>是真是</a:t>
            </a:r>
            <a:r>
              <a:rPr lang="zh-CN" altLang="zh-CN" sz="6600" dirty="0" smtClean="0"/>
              <a:t>假</a:t>
            </a:r>
            <a:r>
              <a:rPr lang="zh-CN" altLang="en-US" sz="6600" dirty="0" smtClean="0"/>
              <a:t>？</a:t>
            </a:r>
            <a:endParaRPr lang="zh-CN" altLang="en-US" sz="6600" dirty="0"/>
          </a:p>
        </p:txBody>
      </p:sp>
      <p:sp>
        <p:nvSpPr>
          <p:cNvPr id="6" name="TextBox 5"/>
          <p:cNvSpPr txBox="1"/>
          <p:nvPr/>
        </p:nvSpPr>
        <p:spPr>
          <a:xfrm>
            <a:off x="7865659" y="6212593"/>
            <a:ext cx="396044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chemeClr val="tx2"/>
                </a:solidFill>
                <a:latin typeface="宋体" pitchFamily="2" charset="-122"/>
                <a:ea typeface="宋体" pitchFamily="2" charset="-122"/>
              </a:rPr>
              <a:t>选自</a:t>
            </a:r>
            <a:r>
              <a:rPr lang="en-US" altLang="zh-CN" sz="2800" b="1" dirty="0" smtClean="0">
                <a:solidFill>
                  <a:schemeClr val="tx2"/>
                </a:solidFill>
                <a:latin typeface="宋体" pitchFamily="2" charset="-122"/>
                <a:ea typeface="宋体" pitchFamily="2" charset="-122"/>
              </a:rPr>
              <a:t>《</a:t>
            </a:r>
            <a:r>
              <a:rPr lang="zh-CN" altLang="en-US" sz="2800" b="1" dirty="0" smtClean="0">
                <a:solidFill>
                  <a:schemeClr val="tx2"/>
                </a:solidFill>
                <a:latin typeface="宋体" pitchFamily="2" charset="-122"/>
                <a:ea typeface="宋体" pitchFamily="2" charset="-122"/>
              </a:rPr>
              <a:t>多维阅读第</a:t>
            </a:r>
            <a:r>
              <a:rPr lang="en-US" altLang="zh-CN" sz="2800" b="1" dirty="0" smtClean="0">
                <a:solidFill>
                  <a:schemeClr val="tx2"/>
                </a:solidFill>
                <a:latin typeface="宋体" pitchFamily="2" charset="-122"/>
                <a:ea typeface="宋体" pitchFamily="2" charset="-122"/>
              </a:rPr>
              <a:t>19</a:t>
            </a:r>
            <a:r>
              <a:rPr lang="zh-CN" altLang="en-US" sz="2800" b="1" dirty="0" smtClean="0">
                <a:solidFill>
                  <a:schemeClr val="tx2"/>
                </a:solidFill>
                <a:latin typeface="宋体" pitchFamily="2" charset="-122"/>
                <a:ea typeface="宋体" pitchFamily="2" charset="-122"/>
              </a:rPr>
              <a:t>级</a:t>
            </a:r>
            <a:r>
              <a:rPr lang="en-US" altLang="zh-CN" sz="2800" b="1" dirty="0" smtClean="0">
                <a:solidFill>
                  <a:schemeClr val="tx2"/>
                </a:solidFill>
                <a:latin typeface="宋体" pitchFamily="2" charset="-122"/>
                <a:ea typeface="宋体" pitchFamily="2" charset="-122"/>
              </a:rPr>
              <a:t>》</a:t>
            </a:r>
            <a:endParaRPr lang="zh-CN" altLang="en-US" sz="2800" b="1" dirty="0">
              <a:solidFill>
                <a:schemeClr val="tx2"/>
              </a:solidFill>
              <a:latin typeface="宋体" pitchFamily="2" charset="-122"/>
              <a:ea typeface="宋体" pitchFamily="2" charset="-122"/>
            </a:endParaRPr>
          </a:p>
        </p:txBody>
      </p:sp>
      <p:pic>
        <p:nvPicPr>
          <p:cNvPr id="1026" name="Picture 2"/>
          <p:cNvPicPr>
            <a:picLocks noChangeAspect="1" noChangeArrowheads="1"/>
          </p:cNvPicPr>
          <p:nvPr/>
        </p:nvPicPr>
        <p:blipFill>
          <a:blip r:embed="rId3"/>
          <a:srcRect/>
          <a:stretch>
            <a:fillRect/>
          </a:stretch>
        </p:blipFill>
        <p:spPr bwMode="auto">
          <a:xfrm>
            <a:off x="1890712" y="2657475"/>
            <a:ext cx="5510213" cy="3742786"/>
          </a:xfrm>
          <a:prstGeom prst="rect">
            <a:avLst/>
          </a:prstGeom>
          <a:noFill/>
          <a:ln w="9525">
            <a:noFill/>
            <a:miter lim="800000"/>
            <a:headEnd/>
            <a:tailEnd/>
          </a:ln>
          <a:effectLst/>
        </p:spPr>
      </p:pic>
    </p:spTree>
    <p:extLst>
      <p:ext uri="{BB962C8B-B14F-4D97-AF65-F5344CB8AC3E}">
        <p14:creationId xmlns:p14="http://schemas.microsoft.com/office/powerpoint/2010/main" val="672070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normAutofit/>
          </a:bodyPr>
          <a:lstStyle/>
          <a:p>
            <a:r>
              <a:rPr lang="en-US" altLang="zh-CN" sz="4400" b="1" dirty="0" smtClean="0"/>
              <a:t>Check your handout</a:t>
            </a:r>
            <a:endParaRPr lang="zh-CN" altLang="en-US" sz="44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809455"/>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629077">
                  <a:extLst>
                    <a:ext uri="{9D8B030D-6E8A-4147-A177-3AD203B41FA5}">
                      <a16:colId xmlns:a16="http://schemas.microsoft.com/office/drawing/2014/main" xmlns="" val="3169708307"/>
                    </a:ext>
                  </a:extLst>
                </a:gridCol>
                <a:gridCol w="2247509">
                  <a:extLst>
                    <a:ext uri="{9D8B030D-6E8A-4147-A177-3AD203B41FA5}">
                      <a16:colId xmlns:a16="http://schemas.microsoft.com/office/drawing/2014/main" xmlns="" val="439998617"/>
                    </a:ext>
                  </a:extLst>
                </a:gridCol>
                <a:gridCol w="2731837">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a:effectLst/>
                          <a:latin typeface="Times New Roman" panose="02020603050405020304" pitchFamily="18" charset="0"/>
                          <a:cs typeface="Times New Roman" panose="02020603050405020304" pitchFamily="18" charset="0"/>
                        </a:rPr>
                        <a:t>Reasons</a:t>
                      </a:r>
                      <a:endParaRPr 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sp>
        <p:nvSpPr>
          <p:cNvPr id="5" name="文本框 4"/>
          <p:cNvSpPr txBox="1"/>
          <p:nvPr/>
        </p:nvSpPr>
        <p:spPr>
          <a:xfrm>
            <a:off x="3396344" y="3508499"/>
            <a:ext cx="3298072" cy="1384995"/>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a</a:t>
            </a:r>
            <a:r>
              <a:rPr lang="en-US" altLang="zh-CN" sz="2800" dirty="0" smtClean="0">
                <a:latin typeface="Times New Roman" panose="02020603050405020304" pitchFamily="18" charset="0"/>
                <a:cs typeface="Times New Roman" panose="02020603050405020304" pitchFamily="18" charset="0"/>
              </a:rPr>
              <a:t>n apple fell and Newton discovered the law of gravity</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013196" y="3495253"/>
            <a:ext cx="1996581" cy="954107"/>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not sure</a:t>
            </a:r>
          </a:p>
          <a:p>
            <a:pPr algn="ctr"/>
            <a:r>
              <a:rPr lang="en-US" altLang="zh-CN" sz="2800" dirty="0" smtClean="0">
                <a:latin typeface="Times New Roman" panose="02020603050405020304" pitchFamily="18" charset="0"/>
                <a:cs typeface="Times New Roman" panose="02020603050405020304" pitchFamily="18" charset="0"/>
              </a:rPr>
              <a:t>/ some truth</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213993" y="3017919"/>
            <a:ext cx="2758932" cy="2677656"/>
          </a:xfrm>
          <a:prstGeom prst="rect">
            <a:avLst/>
          </a:prstGeom>
          <a:noFill/>
        </p:spPr>
        <p:txBody>
          <a:bodyPr wrap="square" rtlCol="0">
            <a:spAutoFit/>
          </a:bodyPr>
          <a:lstStyle/>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no written records</a:t>
            </a:r>
          </a:p>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Newton had been thinking about the idea for years</a:t>
            </a:r>
            <a:endParaRPr lang="zh-CN" altLang="en-US" sz="2800" dirty="0">
              <a:latin typeface="Times New Roman" panose="02020603050405020304" pitchFamily="18" charset="0"/>
              <a:cs typeface="Times New Roman" panose="02020603050405020304" pitchFamily="18" charset="0"/>
            </a:endParaRPr>
          </a:p>
        </p:txBody>
      </p:sp>
      <p:pic>
        <p:nvPicPr>
          <p:cNvPr id="9" name="图片 8"/>
          <p:cNvPicPr/>
          <p:nvPr/>
        </p:nvPicPr>
        <p:blipFill>
          <a:blip r:embed="rId2" cstate="print"/>
          <a:stretch>
            <a:fillRect/>
          </a:stretch>
        </p:blipFill>
        <p:spPr>
          <a:xfrm>
            <a:off x="933993" y="3009529"/>
            <a:ext cx="2370910" cy="25493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4145532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normAutofit/>
          </a:bodyPr>
          <a:lstStyle/>
          <a:p>
            <a:r>
              <a:rPr lang="en-US" altLang="zh-CN" sz="4400" b="1" dirty="0" smtClean="0"/>
              <a:t>Check your handout</a:t>
            </a:r>
            <a:endParaRPr lang="zh-CN" altLang="en-US" sz="44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853474200"/>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528410">
                  <a:extLst>
                    <a:ext uri="{9D8B030D-6E8A-4147-A177-3AD203B41FA5}">
                      <a16:colId xmlns:a16="http://schemas.microsoft.com/office/drawing/2014/main" xmlns="" val="3169708307"/>
                    </a:ext>
                  </a:extLst>
                </a:gridCol>
                <a:gridCol w="2348176">
                  <a:extLst>
                    <a:ext uri="{9D8B030D-6E8A-4147-A177-3AD203B41FA5}">
                      <a16:colId xmlns:a16="http://schemas.microsoft.com/office/drawing/2014/main" xmlns="" val="439998617"/>
                    </a:ext>
                  </a:extLst>
                </a:gridCol>
                <a:gridCol w="2731837">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a:effectLst/>
                          <a:latin typeface="Times New Roman" panose="02020603050405020304" pitchFamily="18" charset="0"/>
                          <a:cs typeface="Times New Roman" panose="02020603050405020304" pitchFamily="18" charset="0"/>
                        </a:rPr>
                        <a:t>Reasons</a:t>
                      </a:r>
                      <a:endParaRPr 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sp>
        <p:nvSpPr>
          <p:cNvPr id="5" name="文本框 4"/>
          <p:cNvSpPr txBox="1"/>
          <p:nvPr/>
        </p:nvSpPr>
        <p:spPr>
          <a:xfrm>
            <a:off x="3396343" y="3669518"/>
            <a:ext cx="3264516" cy="1384995"/>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vanishing boats and planes in Bermuda Triangle</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236822" y="3669517"/>
            <a:ext cx="1541417"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mystery</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218023" y="3669518"/>
            <a:ext cx="2564674" cy="954107"/>
          </a:xfrm>
          <a:prstGeom prst="rect">
            <a:avLst/>
          </a:prstGeom>
          <a:noFill/>
        </p:spPr>
        <p:txBody>
          <a:bodyPr wrap="square" rtlCol="0">
            <a:spAutoFit/>
          </a:bodyPr>
          <a:lstStyle/>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magnetic</a:t>
            </a:r>
          </a:p>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weather</a:t>
            </a:r>
            <a:endParaRPr lang="zh-CN" altLang="en-US" sz="2800" dirty="0">
              <a:latin typeface="Times New Roman" panose="02020603050405020304" pitchFamily="18" charset="0"/>
              <a:cs typeface="Times New Roman" panose="02020603050405020304" pitchFamily="18" charset="0"/>
            </a:endParaRPr>
          </a:p>
        </p:txBody>
      </p:sp>
      <p:pic>
        <p:nvPicPr>
          <p:cNvPr id="9" name="图片 8"/>
          <p:cNvPicPr/>
          <p:nvPr/>
        </p:nvPicPr>
        <p:blipFill>
          <a:blip r:embed="rId2"/>
          <a:stretch>
            <a:fillRect/>
          </a:stretch>
        </p:blipFill>
        <p:spPr>
          <a:xfrm>
            <a:off x="900114" y="3014663"/>
            <a:ext cx="2414586" cy="255746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2793458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lstStyle/>
          <a:p>
            <a:r>
              <a:rPr lang="en-US" altLang="zh-CN" b="1" dirty="0" smtClean="0"/>
              <a:t>Check your handout</a:t>
            </a:r>
            <a:endParaRPr lang="zh-CN" altLang="en-US"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456914683"/>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612299">
                  <a:extLst>
                    <a:ext uri="{9D8B030D-6E8A-4147-A177-3AD203B41FA5}">
                      <a16:colId xmlns:a16="http://schemas.microsoft.com/office/drawing/2014/main" xmlns="" val="3169708307"/>
                    </a:ext>
                  </a:extLst>
                </a:gridCol>
                <a:gridCol w="2264287">
                  <a:extLst>
                    <a:ext uri="{9D8B030D-6E8A-4147-A177-3AD203B41FA5}">
                      <a16:colId xmlns:a16="http://schemas.microsoft.com/office/drawing/2014/main" xmlns="" val="439998617"/>
                    </a:ext>
                  </a:extLst>
                </a:gridCol>
                <a:gridCol w="2731837">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a:effectLst/>
                          <a:latin typeface="Times New Roman" panose="02020603050405020304" pitchFamily="18" charset="0"/>
                          <a:cs typeface="Times New Roman" panose="02020603050405020304" pitchFamily="18" charset="0"/>
                        </a:rPr>
                        <a:t>Reasons</a:t>
                      </a:r>
                      <a:endParaRPr 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sp>
        <p:nvSpPr>
          <p:cNvPr id="5" name="文本框 4"/>
          <p:cNvSpPr txBox="1"/>
          <p:nvPr/>
        </p:nvSpPr>
        <p:spPr>
          <a:xfrm>
            <a:off x="3396342" y="3853000"/>
            <a:ext cx="3440685" cy="954107"/>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Franklin’s kite experiment</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236823" y="4068443"/>
            <a:ext cx="1541417" cy="523220"/>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f</a:t>
            </a:r>
            <a:r>
              <a:rPr lang="en-US" altLang="zh-CN" sz="2800" dirty="0" smtClean="0">
                <a:latin typeface="Times New Roman" panose="02020603050405020304" pitchFamily="18" charset="0"/>
                <a:cs typeface="Times New Roman" panose="02020603050405020304" pitchFamily="18" charset="0"/>
              </a:rPr>
              <a:t>iction</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285135" y="3852999"/>
            <a:ext cx="2564674" cy="954107"/>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the danger of lightening</a:t>
            </a:r>
            <a:endParaRPr lang="zh-CN" altLang="en-US" sz="2800" dirty="0">
              <a:latin typeface="Times New Roman" panose="02020603050405020304" pitchFamily="18" charset="0"/>
              <a:cs typeface="Times New Roman" panose="02020603050405020304" pitchFamily="18" charset="0"/>
            </a:endParaRPr>
          </a:p>
        </p:txBody>
      </p:sp>
      <p:pic>
        <p:nvPicPr>
          <p:cNvPr id="9" name="图片 8"/>
          <p:cNvPicPr/>
          <p:nvPr/>
        </p:nvPicPr>
        <p:blipFill>
          <a:blip r:embed="rId2" cstate="print"/>
          <a:stretch>
            <a:fillRect/>
          </a:stretch>
        </p:blipFill>
        <p:spPr>
          <a:xfrm>
            <a:off x="902017" y="3014663"/>
            <a:ext cx="2376760" cy="257223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1552026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normAutofit/>
          </a:bodyPr>
          <a:lstStyle/>
          <a:p>
            <a:r>
              <a:rPr lang="en-US" altLang="zh-CN" sz="4400" b="1" dirty="0" smtClean="0"/>
              <a:t>Check your handout</a:t>
            </a:r>
            <a:endParaRPr lang="zh-CN" altLang="en-US" sz="44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278934838"/>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553577">
                  <a:extLst>
                    <a:ext uri="{9D8B030D-6E8A-4147-A177-3AD203B41FA5}">
                      <a16:colId xmlns:a16="http://schemas.microsoft.com/office/drawing/2014/main" xmlns="" val="3169708307"/>
                    </a:ext>
                  </a:extLst>
                </a:gridCol>
                <a:gridCol w="2323009">
                  <a:extLst>
                    <a:ext uri="{9D8B030D-6E8A-4147-A177-3AD203B41FA5}">
                      <a16:colId xmlns:a16="http://schemas.microsoft.com/office/drawing/2014/main" xmlns="" val="439998617"/>
                    </a:ext>
                  </a:extLst>
                </a:gridCol>
                <a:gridCol w="2731837">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a:effectLst/>
                          <a:latin typeface="Times New Roman" panose="02020603050405020304" pitchFamily="18" charset="0"/>
                          <a:cs typeface="Times New Roman" panose="02020603050405020304" pitchFamily="18" charset="0"/>
                        </a:rPr>
                        <a:t>Reasons</a:t>
                      </a:r>
                      <a:endParaRPr 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sp>
        <p:nvSpPr>
          <p:cNvPr id="5" name="文本框 4"/>
          <p:cNvSpPr txBox="1"/>
          <p:nvPr/>
        </p:nvSpPr>
        <p:spPr>
          <a:xfrm>
            <a:off x="3396343" y="3816971"/>
            <a:ext cx="3281294" cy="954107"/>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a monster in Loch Ness</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236823" y="3985553"/>
            <a:ext cx="1541417" cy="523220"/>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f</a:t>
            </a:r>
            <a:r>
              <a:rPr lang="en-US" altLang="zh-CN" sz="2800" dirty="0" smtClean="0">
                <a:latin typeface="Times New Roman" panose="02020603050405020304" pitchFamily="18" charset="0"/>
                <a:cs typeface="Times New Roman" panose="02020603050405020304" pitchFamily="18" charset="0"/>
              </a:rPr>
              <a:t>iction</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146585" y="3744402"/>
            <a:ext cx="2754903" cy="954107"/>
          </a:xfrm>
          <a:prstGeom prst="rect">
            <a:avLst/>
          </a:prstGeom>
          <a:noFill/>
        </p:spPr>
        <p:txBody>
          <a:bodyPr wrap="square" rtlCol="0">
            <a:spAutoFit/>
          </a:bodyPr>
          <a:lstStyle/>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large fish</a:t>
            </a:r>
          </a:p>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volcanic activity</a:t>
            </a:r>
            <a:endParaRPr lang="zh-CN" altLang="en-US" sz="2800" dirty="0">
              <a:latin typeface="Times New Roman" panose="02020603050405020304" pitchFamily="18" charset="0"/>
              <a:cs typeface="Times New Roman" panose="02020603050405020304" pitchFamily="18" charset="0"/>
            </a:endParaRPr>
          </a:p>
        </p:txBody>
      </p:sp>
      <p:pic>
        <p:nvPicPr>
          <p:cNvPr id="9" name="图片 8"/>
          <p:cNvPicPr/>
          <p:nvPr/>
        </p:nvPicPr>
        <p:blipFill>
          <a:blip r:embed="rId2" cstate="print"/>
          <a:stretch>
            <a:fillRect/>
          </a:stretch>
        </p:blipFill>
        <p:spPr>
          <a:xfrm>
            <a:off x="902017" y="3001148"/>
            <a:ext cx="2376760" cy="2585754"/>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4121775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normAutofit/>
          </a:bodyPr>
          <a:lstStyle/>
          <a:p>
            <a:r>
              <a:rPr lang="en-US" altLang="zh-CN" sz="4400" b="1" dirty="0" smtClean="0"/>
              <a:t>Check your handout</a:t>
            </a:r>
            <a:endParaRPr lang="zh-CN" altLang="en-US" sz="44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086276744"/>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478076">
                  <a:extLst>
                    <a:ext uri="{9D8B030D-6E8A-4147-A177-3AD203B41FA5}">
                      <a16:colId xmlns:a16="http://schemas.microsoft.com/office/drawing/2014/main" xmlns="" val="3169708307"/>
                    </a:ext>
                  </a:extLst>
                </a:gridCol>
                <a:gridCol w="2398510">
                  <a:extLst>
                    <a:ext uri="{9D8B030D-6E8A-4147-A177-3AD203B41FA5}">
                      <a16:colId xmlns:a16="http://schemas.microsoft.com/office/drawing/2014/main" xmlns="" val="439998617"/>
                    </a:ext>
                  </a:extLst>
                </a:gridCol>
                <a:gridCol w="2731837">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a:effectLst/>
                          <a:latin typeface="Times New Roman" panose="02020603050405020304" pitchFamily="18" charset="0"/>
                          <a:cs typeface="Times New Roman" panose="02020603050405020304" pitchFamily="18" charset="0"/>
                        </a:rPr>
                        <a:t>Reasons</a:t>
                      </a:r>
                      <a:endParaRPr 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sp>
        <p:nvSpPr>
          <p:cNvPr id="5" name="文本框 4"/>
          <p:cNvSpPr txBox="1"/>
          <p:nvPr/>
        </p:nvSpPr>
        <p:spPr>
          <a:xfrm>
            <a:off x="3547345" y="3711233"/>
            <a:ext cx="3004457"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ape-like creature</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828639" y="3711930"/>
            <a:ext cx="2265027"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mystery</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220199" y="3281042"/>
            <a:ext cx="2625055" cy="1384995"/>
          </a:xfrm>
          <a:prstGeom prst="rect">
            <a:avLst/>
          </a:prstGeom>
          <a:noFill/>
        </p:spPr>
        <p:txBody>
          <a:bodyPr wrap="square" rtlCol="0">
            <a:spAutoFit/>
          </a:bodyPr>
          <a:lstStyle/>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questionable proof</a:t>
            </a:r>
          </a:p>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no hard facts</a:t>
            </a:r>
            <a:endParaRPr lang="zh-CN" altLang="en-US" sz="2800" dirty="0">
              <a:latin typeface="Times New Roman" panose="02020603050405020304" pitchFamily="18" charset="0"/>
              <a:cs typeface="Times New Roman" panose="02020603050405020304" pitchFamily="18" charset="0"/>
            </a:endParaRPr>
          </a:p>
        </p:txBody>
      </p:sp>
      <p:pic>
        <p:nvPicPr>
          <p:cNvPr id="9" name="图片 8"/>
          <p:cNvPicPr/>
          <p:nvPr/>
        </p:nvPicPr>
        <p:blipFill>
          <a:blip r:embed="rId2" cstate="print"/>
          <a:stretch>
            <a:fillRect/>
          </a:stretch>
        </p:blipFill>
        <p:spPr>
          <a:xfrm>
            <a:off x="901335" y="3016644"/>
            <a:ext cx="2377442" cy="2570257"/>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1831982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normAutofit/>
          </a:bodyPr>
          <a:lstStyle/>
          <a:p>
            <a:r>
              <a:rPr lang="en-US" altLang="zh-CN" sz="4400" b="1" dirty="0" smtClean="0"/>
              <a:t>Check your handout</a:t>
            </a:r>
            <a:endParaRPr lang="zh-CN" altLang="en-US" sz="44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930004031"/>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612299">
                  <a:extLst>
                    <a:ext uri="{9D8B030D-6E8A-4147-A177-3AD203B41FA5}">
                      <a16:colId xmlns:a16="http://schemas.microsoft.com/office/drawing/2014/main" xmlns="" val="3169708307"/>
                    </a:ext>
                  </a:extLst>
                </a:gridCol>
                <a:gridCol w="2264287">
                  <a:extLst>
                    <a:ext uri="{9D8B030D-6E8A-4147-A177-3AD203B41FA5}">
                      <a16:colId xmlns:a16="http://schemas.microsoft.com/office/drawing/2014/main" xmlns="" val="439998617"/>
                    </a:ext>
                  </a:extLst>
                </a:gridCol>
                <a:gridCol w="2731837">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a:effectLst/>
                          <a:latin typeface="Times New Roman" panose="02020603050405020304" pitchFamily="18" charset="0"/>
                          <a:cs typeface="Times New Roman" panose="02020603050405020304" pitchFamily="18" charset="0"/>
                        </a:rPr>
                        <a:t>Reasons</a:t>
                      </a:r>
                      <a:endParaRPr 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sp>
        <p:nvSpPr>
          <p:cNvPr id="5" name="文本框 4"/>
          <p:cNvSpPr txBox="1"/>
          <p:nvPr/>
        </p:nvSpPr>
        <p:spPr>
          <a:xfrm>
            <a:off x="3463455" y="3638740"/>
            <a:ext cx="3138681"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the Earth is flat</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236822" y="3638740"/>
            <a:ext cx="1541417"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fiction</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220200" y="3638740"/>
            <a:ext cx="2564674"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proved wrong</a:t>
            </a:r>
            <a:endParaRPr lang="zh-CN" altLang="en-US" sz="28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944534" y="3100388"/>
            <a:ext cx="2309899" cy="222885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4049337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normAutofit/>
          </a:bodyPr>
          <a:lstStyle/>
          <a:p>
            <a:r>
              <a:rPr lang="en-US" altLang="zh-CN" sz="4400" b="1" dirty="0" smtClean="0"/>
              <a:t>Check your handout</a:t>
            </a:r>
            <a:endParaRPr lang="zh-CN" altLang="en-US" sz="44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16347007"/>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578743">
                  <a:extLst>
                    <a:ext uri="{9D8B030D-6E8A-4147-A177-3AD203B41FA5}">
                      <a16:colId xmlns:a16="http://schemas.microsoft.com/office/drawing/2014/main" xmlns="" val="3169708307"/>
                    </a:ext>
                  </a:extLst>
                </a:gridCol>
                <a:gridCol w="2297843">
                  <a:extLst>
                    <a:ext uri="{9D8B030D-6E8A-4147-A177-3AD203B41FA5}">
                      <a16:colId xmlns:a16="http://schemas.microsoft.com/office/drawing/2014/main" xmlns="" val="439998617"/>
                    </a:ext>
                  </a:extLst>
                </a:gridCol>
                <a:gridCol w="2731837">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Reasons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sp>
        <p:nvSpPr>
          <p:cNvPr id="5" name="文本框 4"/>
          <p:cNvSpPr txBox="1"/>
          <p:nvPr/>
        </p:nvSpPr>
        <p:spPr>
          <a:xfrm>
            <a:off x="3396343" y="3815659"/>
            <a:ext cx="3398740" cy="954107"/>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patterns predicting weather</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236821" y="4047108"/>
            <a:ext cx="1541417"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fact</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220200" y="3831664"/>
            <a:ext cx="2564674" cy="954107"/>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proved by science</a:t>
            </a:r>
            <a:endParaRPr lang="zh-CN" altLang="en-US" sz="2800" dirty="0">
              <a:latin typeface="Times New Roman" panose="02020603050405020304" pitchFamily="18" charset="0"/>
              <a:cs typeface="Times New Roman" panose="02020603050405020304" pitchFamily="18" charset="0"/>
            </a:endParaRPr>
          </a:p>
        </p:txBody>
      </p:sp>
      <p:pic>
        <p:nvPicPr>
          <p:cNvPr id="9" name="图片 8"/>
          <p:cNvPicPr/>
          <p:nvPr/>
        </p:nvPicPr>
        <p:blipFill>
          <a:blip r:embed="rId2" cstate="print"/>
          <a:stretch>
            <a:fillRect/>
          </a:stretch>
        </p:blipFill>
        <p:spPr>
          <a:xfrm>
            <a:off x="941024" y="3138217"/>
            <a:ext cx="2300741" cy="2308993"/>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1957702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normAutofit/>
          </a:bodyPr>
          <a:lstStyle/>
          <a:p>
            <a:r>
              <a:rPr lang="en-US" altLang="zh-CN" sz="4400" b="1" dirty="0" smtClean="0"/>
              <a:t>Check your handout</a:t>
            </a:r>
            <a:endParaRPr lang="zh-CN" altLang="en-US" sz="44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995767110"/>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536799">
                  <a:extLst>
                    <a:ext uri="{9D8B030D-6E8A-4147-A177-3AD203B41FA5}">
                      <a16:colId xmlns:a16="http://schemas.microsoft.com/office/drawing/2014/main" xmlns="" val="3169708307"/>
                    </a:ext>
                  </a:extLst>
                </a:gridCol>
                <a:gridCol w="2339787">
                  <a:extLst>
                    <a:ext uri="{9D8B030D-6E8A-4147-A177-3AD203B41FA5}">
                      <a16:colId xmlns:a16="http://schemas.microsoft.com/office/drawing/2014/main" xmlns="" val="439998617"/>
                    </a:ext>
                  </a:extLst>
                </a:gridCol>
                <a:gridCol w="2731837">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a:effectLst/>
                          <a:latin typeface="Times New Roman" panose="02020603050405020304" pitchFamily="18" charset="0"/>
                          <a:cs typeface="Times New Roman" panose="02020603050405020304" pitchFamily="18" charset="0"/>
                        </a:rPr>
                        <a:t>Reasons</a:t>
                      </a:r>
                      <a:endParaRPr 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sp>
        <p:nvSpPr>
          <p:cNvPr id="5" name="文本框 4"/>
          <p:cNvSpPr txBox="1"/>
          <p:nvPr/>
        </p:nvSpPr>
        <p:spPr>
          <a:xfrm>
            <a:off x="3396343" y="3591522"/>
            <a:ext cx="3239349" cy="1384995"/>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mysterious geometric patterns in grain fields</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853806" y="4022409"/>
            <a:ext cx="2248249"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mystery</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220200" y="3591523"/>
            <a:ext cx="2564674" cy="1384995"/>
          </a:xfrm>
          <a:prstGeom prst="rect">
            <a:avLst/>
          </a:prstGeom>
          <a:noFill/>
        </p:spPr>
        <p:txBody>
          <a:bodyPr wrap="square" rtlCol="0">
            <a:spAutoFit/>
          </a:bodyPr>
          <a:lstStyle/>
          <a:p>
            <a:pPr algn="ctr"/>
            <a:r>
              <a:rPr lang="en-US" altLang="zh-CN" sz="2800" dirty="0" smtClean="0">
                <a:latin typeface="Times New Roman" panose="02020603050405020304" pitchFamily="18" charset="0"/>
                <a:cs typeface="Times New Roman" panose="02020603050405020304" pitchFamily="18" charset="0"/>
              </a:rPr>
              <a:t>admitted by two men, but there is still doubt</a:t>
            </a:r>
            <a:endParaRPr lang="zh-CN" altLang="en-US" sz="2800" dirty="0">
              <a:latin typeface="Times New Roman" panose="02020603050405020304" pitchFamily="18" charset="0"/>
              <a:cs typeface="Times New Roman" panose="02020603050405020304" pitchFamily="18" charset="0"/>
            </a:endParaRPr>
          </a:p>
        </p:txBody>
      </p:sp>
      <p:pic>
        <p:nvPicPr>
          <p:cNvPr id="10" name="图片 9"/>
          <p:cNvPicPr/>
          <p:nvPr/>
        </p:nvPicPr>
        <p:blipFill>
          <a:blip r:embed="rId2" cstate="print"/>
          <a:stretch>
            <a:fillRect/>
          </a:stretch>
        </p:blipFill>
        <p:spPr>
          <a:xfrm>
            <a:off x="940524" y="3033393"/>
            <a:ext cx="2300741" cy="2501257"/>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4207246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7622" y="511442"/>
            <a:ext cx="8892330" cy="790303"/>
          </a:xfrm>
          <a:solidFill>
            <a:schemeClr val="accent4">
              <a:lumMod val="20000"/>
              <a:lumOff val="80000"/>
            </a:schemeClr>
          </a:solidFill>
        </p:spPr>
        <p:txBody>
          <a:bodyPr>
            <a:noAutofit/>
          </a:bodyPr>
          <a:lstStyle/>
          <a:p>
            <a:r>
              <a:rPr lang="en-US" altLang="zh-CN" sz="4400" b="1" dirty="0" smtClean="0"/>
              <a:t>Pair work: Question what you hear</a:t>
            </a:r>
            <a:endParaRPr lang="zh-CN" altLang="en-US" sz="4400" b="1" dirty="0"/>
          </a:p>
        </p:txBody>
      </p:sp>
      <p:sp>
        <p:nvSpPr>
          <p:cNvPr id="3" name="内容占位符 2"/>
          <p:cNvSpPr>
            <a:spLocks noGrp="1"/>
          </p:cNvSpPr>
          <p:nvPr>
            <p:ph idx="1"/>
          </p:nvPr>
        </p:nvSpPr>
        <p:spPr>
          <a:xfrm>
            <a:off x="1349569" y="1707141"/>
            <a:ext cx="8995434" cy="2223414"/>
          </a:xfrm>
        </p:spPr>
        <p:txBody>
          <a:bodyPr>
            <a:normAutofit/>
          </a:bodyPr>
          <a:lstStyle/>
          <a:p>
            <a:pPr>
              <a:buNone/>
            </a:pPr>
            <a:r>
              <a:rPr lang="en-US" altLang="zh-CN" sz="2800" dirty="0" smtClean="0"/>
              <a:t>    Choose three most impressive stories. One student tells the story, while the other students question the story using supportive details from the text. </a:t>
            </a:r>
            <a:endParaRPr lang="zh-CN" altLang="en-US" sz="28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7" name="圆角矩形标注 6"/>
          <p:cNvSpPr/>
          <p:nvPr/>
        </p:nvSpPr>
        <p:spPr>
          <a:xfrm>
            <a:off x="6264322" y="3603007"/>
            <a:ext cx="4135272" cy="1160061"/>
          </a:xfrm>
          <a:prstGeom prst="wedgeRoundRectCallout">
            <a:avLst>
              <a:gd name="adj1" fmla="val -40441"/>
              <a:gd name="adj2" fmla="val 778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latin typeface="Times New Roman" pitchFamily="18" charset="0"/>
                <a:cs typeface="Times New Roman" pitchFamily="18" charset="0"/>
              </a:rPr>
              <a:t>You know, Newton discovered gravity only by accident. One day, he was hit by an apple on the head …</a:t>
            </a:r>
            <a:endParaRPr lang="zh-CN" altLang="en-US" dirty="0">
              <a:solidFill>
                <a:srgbClr val="FF0000"/>
              </a:solidFill>
              <a:latin typeface="Times New Roman" pitchFamily="18" charset="0"/>
              <a:cs typeface="Times New Roman" pitchFamily="18" charset="0"/>
            </a:endParaRPr>
          </a:p>
        </p:txBody>
      </p:sp>
      <p:pic>
        <p:nvPicPr>
          <p:cNvPr id="8" name="图片 7"/>
          <p:cNvPicPr/>
          <p:nvPr/>
        </p:nvPicPr>
        <p:blipFill>
          <a:blip r:embed="rId3" cstate="print"/>
          <a:stretch>
            <a:fillRect/>
          </a:stretch>
        </p:blipFill>
        <p:spPr>
          <a:xfrm>
            <a:off x="3281407" y="3882986"/>
            <a:ext cx="2370910" cy="2549300"/>
          </a:xfrm>
          <a:prstGeom prst="rect">
            <a:avLst/>
          </a:prstGeom>
        </p:spPr>
      </p:pic>
      <p:sp>
        <p:nvSpPr>
          <p:cNvPr id="9" name="圆角矩形标注 8"/>
          <p:cNvSpPr/>
          <p:nvPr/>
        </p:nvSpPr>
        <p:spPr>
          <a:xfrm>
            <a:off x="8436590" y="5092887"/>
            <a:ext cx="2290550" cy="693763"/>
          </a:xfrm>
          <a:prstGeom prst="wedgeRoundRectCallout">
            <a:avLst>
              <a:gd name="adj1" fmla="val 45368"/>
              <a:gd name="adj2" fmla="val 720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latin typeface="Times New Roman" pitchFamily="18" charset="0"/>
                <a:cs typeface="Times New Roman" pitchFamily="18" charset="0"/>
              </a:rPr>
              <a:t>That’s not true …</a:t>
            </a:r>
            <a:endParaRPr lang="zh-CN" altLang="en-US" dirty="0">
              <a:solidFill>
                <a:srgbClr val="FF0000"/>
              </a:solidFill>
              <a:latin typeface="Times New Roman" pitchFamily="18" charset="0"/>
              <a:cs typeface="Times New Roman" pitchFamily="18" charset="0"/>
            </a:endParaRPr>
          </a:p>
        </p:txBody>
      </p:sp>
      <p:sp>
        <p:nvSpPr>
          <p:cNvPr id="10" name="TextBox 9"/>
          <p:cNvSpPr txBox="1"/>
          <p:nvPr/>
        </p:nvSpPr>
        <p:spPr>
          <a:xfrm>
            <a:off x="6114198" y="5145206"/>
            <a:ext cx="1165768" cy="369332"/>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Student A</a:t>
            </a:r>
            <a:endParaRPr lang="zh-CN" altLang="en-US" b="1" dirty="0">
              <a:latin typeface="Times New Roman" pitchFamily="18" charset="0"/>
              <a:cs typeface="Times New Roman" pitchFamily="18" charset="0"/>
            </a:endParaRPr>
          </a:p>
        </p:txBody>
      </p:sp>
      <p:sp>
        <p:nvSpPr>
          <p:cNvPr id="11" name="TextBox 10"/>
          <p:cNvSpPr txBox="1"/>
          <p:nvPr/>
        </p:nvSpPr>
        <p:spPr>
          <a:xfrm>
            <a:off x="10047028" y="5993641"/>
            <a:ext cx="1165704" cy="369332"/>
          </a:xfrm>
          <a:prstGeom prst="rect">
            <a:avLst/>
          </a:prstGeom>
          <a:noFill/>
        </p:spPr>
        <p:txBody>
          <a:bodyPr wrap="none" rtlCol="0">
            <a:spAutoFit/>
          </a:bodyPr>
          <a:lstStyle/>
          <a:p>
            <a:r>
              <a:rPr lang="en-US" altLang="zh-CN" b="1" dirty="0" smtClean="0">
                <a:latin typeface="Times New Roman" pitchFamily="18" charset="0"/>
                <a:cs typeface="Times New Roman" pitchFamily="18" charset="0"/>
              </a:rPr>
              <a:t>Student B</a:t>
            </a:r>
            <a:endParaRPr lang="zh-CN"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68213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6086475" cy="634821"/>
          </a:xfrm>
          <a:solidFill>
            <a:schemeClr val="accent4">
              <a:lumMod val="20000"/>
              <a:lumOff val="80000"/>
            </a:schemeClr>
          </a:solidFill>
        </p:spPr>
        <p:txBody>
          <a:bodyPr>
            <a:noAutofit/>
          </a:bodyPr>
          <a:lstStyle/>
          <a:p>
            <a:r>
              <a:rPr lang="en-US" altLang="zh-CN" sz="4400" b="1" dirty="0" smtClean="0"/>
              <a:t>Understanding the text</a:t>
            </a:r>
            <a:endParaRPr lang="zh-CN" altLang="en-US" sz="4400" b="1" dirty="0"/>
          </a:p>
        </p:txBody>
      </p:sp>
      <p:sp>
        <p:nvSpPr>
          <p:cNvPr id="3" name="内容占位符 2"/>
          <p:cNvSpPr>
            <a:spLocks noGrp="1"/>
          </p:cNvSpPr>
          <p:nvPr>
            <p:ph idx="1"/>
          </p:nvPr>
        </p:nvSpPr>
        <p:spPr/>
        <p:txBody>
          <a:bodyPr>
            <a:normAutofit/>
          </a:bodyPr>
          <a:lstStyle/>
          <a:p>
            <a:pPr marL="0" indent="0">
              <a:buNone/>
            </a:pPr>
            <a:r>
              <a:rPr lang="en-US" altLang="zh-CN" sz="2800" dirty="0"/>
              <a:t>1. What is the purpose of the writing? </a:t>
            </a:r>
            <a:endParaRPr lang="zh-CN" altLang="zh-CN" sz="2800" dirty="0"/>
          </a:p>
          <a:p>
            <a:pPr marL="0" indent="0">
              <a:buNone/>
            </a:pPr>
            <a:r>
              <a:rPr lang="en-US" altLang="zh-CN" sz="2800" dirty="0"/>
              <a:t>2. How do the examples in the text help support the author’s point of view?</a:t>
            </a:r>
            <a:endParaRPr lang="zh-CN" altLang="zh-CN" sz="2800" dirty="0"/>
          </a:p>
          <a:p>
            <a:pPr marL="0" indent="0">
              <a:buNone/>
            </a:pPr>
            <a:r>
              <a:rPr lang="en-US" altLang="zh-CN" sz="2800" dirty="0"/>
              <a:t>3. What can you learn from the text? Can you connect it with real life?</a:t>
            </a:r>
            <a:endParaRPr lang="zh-CN" altLang="en-US" sz="2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654056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58212" y="577671"/>
            <a:ext cx="5414376" cy="742950"/>
          </a:xfrm>
        </p:spPr>
        <p:txBody>
          <a:bodyPr>
            <a:normAutofit/>
          </a:bodyPr>
          <a:lstStyle/>
          <a:p>
            <a:r>
              <a:rPr lang="en-US" altLang="zh-CN" sz="4400" b="1" dirty="0" smtClean="0"/>
              <a:t>Option 1</a:t>
            </a:r>
            <a:r>
              <a:rPr lang="en-US" altLang="zh-CN" sz="4400" b="1" dirty="0" smtClean="0"/>
              <a:t>: Prediction </a:t>
            </a:r>
            <a:endParaRPr lang="zh-CN" altLang="en-US" sz="4400" b="1" dirty="0"/>
          </a:p>
        </p:txBody>
      </p:sp>
      <p:sp>
        <p:nvSpPr>
          <p:cNvPr id="3" name="内容占位符 2"/>
          <p:cNvSpPr>
            <a:spLocks noGrp="1"/>
          </p:cNvSpPr>
          <p:nvPr>
            <p:ph idx="1"/>
          </p:nvPr>
        </p:nvSpPr>
        <p:spPr>
          <a:xfrm>
            <a:off x="1188720" y="1734682"/>
            <a:ext cx="9601200" cy="3581400"/>
          </a:xfrm>
        </p:spPr>
        <p:txBody>
          <a:bodyPr>
            <a:normAutofit/>
          </a:bodyPr>
          <a:lstStyle/>
          <a:p>
            <a:pPr marL="0" indent="0">
              <a:buNone/>
            </a:pPr>
            <a:r>
              <a:rPr lang="en-US" altLang="zh-CN" sz="2800" dirty="0">
                <a:cs typeface="Times New Roman" pitchFamily="18" charset="0"/>
              </a:rPr>
              <a:t>1. What can you see </a:t>
            </a:r>
            <a:r>
              <a:rPr lang="en-US" altLang="zh-CN" sz="2800" dirty="0" smtClean="0">
                <a:cs typeface="Times New Roman" pitchFamily="18" charset="0"/>
              </a:rPr>
              <a:t>from </a:t>
            </a:r>
            <a:r>
              <a:rPr lang="en-US" altLang="zh-CN" sz="2800" dirty="0">
                <a:cs typeface="Times New Roman" pitchFamily="18" charset="0"/>
              </a:rPr>
              <a:t>the cover?</a:t>
            </a:r>
            <a:endParaRPr lang="zh-CN" altLang="zh-CN" sz="2800" dirty="0">
              <a:cs typeface="Times New Roman" pitchFamily="18" charset="0"/>
            </a:endParaRPr>
          </a:p>
          <a:p>
            <a:pPr marL="0" indent="0">
              <a:buNone/>
            </a:pPr>
            <a:r>
              <a:rPr lang="en-US" altLang="zh-CN" sz="2800" dirty="0">
                <a:cs typeface="Times New Roman" pitchFamily="18" charset="0"/>
              </a:rPr>
              <a:t>2. What is the title of the book and what do you think it means?</a:t>
            </a:r>
            <a:endParaRPr lang="zh-CN" altLang="zh-CN" sz="2800" dirty="0">
              <a:cs typeface="Times New Roman" pitchFamily="18" charset="0"/>
            </a:endParaRPr>
          </a:p>
          <a:p>
            <a:pPr marL="0" indent="0">
              <a:buNone/>
            </a:pPr>
            <a:r>
              <a:rPr lang="en-US" altLang="zh-CN" sz="2800" dirty="0">
                <a:cs typeface="Times New Roman" pitchFamily="18" charset="0"/>
              </a:rPr>
              <a:t>3. What do you think the topic or theme of the book is?</a:t>
            </a:r>
            <a:endParaRPr lang="zh-CN" altLang="zh-CN" sz="2800" dirty="0">
              <a:cs typeface="Times New Roman" pitchFamily="18" charset="0"/>
            </a:endParaRPr>
          </a:p>
          <a:p>
            <a:pPr marL="0" indent="0">
              <a:buNone/>
            </a:pPr>
            <a:r>
              <a:rPr lang="en-US" altLang="zh-CN" sz="2800" dirty="0">
                <a:cs typeface="Times New Roman" pitchFamily="18" charset="0"/>
              </a:rPr>
              <a:t>4. Do you know anything about the </a:t>
            </a:r>
            <a:r>
              <a:rPr lang="en-US" altLang="zh-CN" sz="2800" dirty="0" smtClean="0">
                <a:cs typeface="Times New Roman" pitchFamily="18" charset="0"/>
              </a:rPr>
              <a:t>stories </a:t>
            </a:r>
            <a:r>
              <a:rPr lang="en-US" altLang="zh-CN" sz="2800" dirty="0">
                <a:cs typeface="Times New Roman" pitchFamily="18" charset="0"/>
              </a:rPr>
              <a:t>shown in the pictures?</a:t>
            </a:r>
            <a:endParaRPr lang="zh-CN" altLang="zh-CN" sz="2800" dirty="0">
              <a:cs typeface="Times New Roman" pitchFamily="18" charset="0"/>
            </a:endParaRPr>
          </a:p>
          <a:p>
            <a:endParaRPr lang="zh-CN" altLang="en-US" sz="2800" dirty="0">
              <a:cs typeface="Times New Roman" pitchFamily="18" charset="0"/>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5240" t="7065" r="33324" b="7191"/>
          <a:stretch/>
        </p:blipFill>
        <p:spPr>
          <a:xfrm>
            <a:off x="779877" y="64971"/>
            <a:ext cx="817685" cy="148590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3014269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599" y="685800"/>
            <a:ext cx="6086476" cy="634821"/>
          </a:xfrm>
          <a:solidFill>
            <a:schemeClr val="accent4">
              <a:lumMod val="20000"/>
              <a:lumOff val="80000"/>
            </a:schemeClr>
          </a:solidFill>
        </p:spPr>
        <p:txBody>
          <a:bodyPr>
            <a:noAutofit/>
          </a:bodyPr>
          <a:lstStyle/>
          <a:p>
            <a:r>
              <a:rPr lang="en-US" altLang="zh-CN" sz="4400" b="1" dirty="0" smtClean="0"/>
              <a:t>Understanding the text</a:t>
            </a:r>
            <a:endParaRPr lang="zh-CN" altLang="en-US" sz="4400" b="1" dirty="0"/>
          </a:p>
        </p:txBody>
      </p:sp>
      <p:sp>
        <p:nvSpPr>
          <p:cNvPr id="3" name="内容占位符 2"/>
          <p:cNvSpPr>
            <a:spLocks noGrp="1"/>
          </p:cNvSpPr>
          <p:nvPr>
            <p:ph idx="1"/>
          </p:nvPr>
        </p:nvSpPr>
        <p:spPr/>
        <p:txBody>
          <a:bodyPr>
            <a:normAutofit/>
          </a:bodyPr>
          <a:lstStyle/>
          <a:p>
            <a:pPr marL="0" indent="0">
              <a:buNone/>
            </a:pPr>
            <a:r>
              <a:rPr lang="en-US" altLang="zh-CN" sz="2800" dirty="0"/>
              <a:t>1. What is the purpose of the writing? </a:t>
            </a:r>
            <a:endParaRPr lang="en-US" altLang="zh-CN" sz="2800" dirty="0" smtClean="0"/>
          </a:p>
          <a:p>
            <a:pPr>
              <a:buNone/>
            </a:pPr>
            <a:r>
              <a:rPr lang="en-US" altLang="zh-CN" sz="2800" dirty="0" smtClean="0"/>
              <a:t>    </a:t>
            </a:r>
            <a:r>
              <a:rPr lang="en-US" altLang="zh-CN" sz="2800" dirty="0" smtClean="0">
                <a:solidFill>
                  <a:srgbClr val="FF0000"/>
                </a:solidFill>
              </a:rPr>
              <a:t>The article tells readers to keep a critical eye on what they have heard. There will always be stories and mysteries for people to think about and question. We need to judge for ourselves. </a:t>
            </a:r>
            <a:endParaRPr lang="zh-CN" altLang="zh-CN" sz="2800" dirty="0">
              <a:solidFill>
                <a:srgbClr val="FF0000"/>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65405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599" y="685800"/>
            <a:ext cx="6072189" cy="634821"/>
          </a:xfrm>
          <a:solidFill>
            <a:schemeClr val="accent4">
              <a:lumMod val="20000"/>
              <a:lumOff val="80000"/>
            </a:schemeClr>
          </a:solidFill>
        </p:spPr>
        <p:txBody>
          <a:bodyPr>
            <a:noAutofit/>
          </a:bodyPr>
          <a:lstStyle/>
          <a:p>
            <a:r>
              <a:rPr lang="en-US" altLang="zh-CN" sz="4400" b="1" dirty="0" smtClean="0"/>
              <a:t>Understanding the text</a:t>
            </a:r>
            <a:endParaRPr lang="zh-CN" altLang="en-US" sz="4400" b="1" dirty="0"/>
          </a:p>
        </p:txBody>
      </p:sp>
      <p:sp>
        <p:nvSpPr>
          <p:cNvPr id="3" name="内容占位符 2"/>
          <p:cNvSpPr>
            <a:spLocks noGrp="1"/>
          </p:cNvSpPr>
          <p:nvPr>
            <p:ph idx="1"/>
          </p:nvPr>
        </p:nvSpPr>
        <p:spPr>
          <a:xfrm>
            <a:off x="1371599" y="1869743"/>
            <a:ext cx="9669439" cy="4612944"/>
          </a:xfrm>
        </p:spPr>
        <p:txBody>
          <a:bodyPr>
            <a:normAutofit/>
          </a:bodyPr>
          <a:lstStyle/>
          <a:p>
            <a:pPr marL="0" indent="0">
              <a:buNone/>
            </a:pPr>
            <a:r>
              <a:rPr lang="en-US" altLang="zh-CN" sz="2800" dirty="0" smtClean="0"/>
              <a:t>2</a:t>
            </a:r>
            <a:r>
              <a:rPr lang="en-US" altLang="zh-CN" sz="2800" dirty="0"/>
              <a:t>. How do the examples in the text help support the author’s point of view</a:t>
            </a:r>
            <a:r>
              <a:rPr lang="en-US" altLang="zh-CN" sz="2800" dirty="0" smtClean="0"/>
              <a:t>?</a:t>
            </a:r>
          </a:p>
          <a:p>
            <a:pPr>
              <a:buNone/>
            </a:pPr>
            <a:r>
              <a:rPr lang="en-US" altLang="zh-CN" sz="2800" dirty="0" smtClean="0">
                <a:solidFill>
                  <a:srgbClr val="FF0000"/>
                </a:solidFill>
              </a:rPr>
              <a:t>    A variety of stories are provided in the text. Some have been proved as fact or fiction, while some are still mysteries to people. Some stories are told so many times that they feel so true, yet they have been proved as fiction. Some stories sound false, yet they may have some truth in them. The difficulty to decide what is true or false supports the author’s point of view that we should not believe everything that we have heard, and it is important to keep a critical eye.</a:t>
            </a:r>
            <a:endParaRPr lang="zh-CN" altLang="zh-CN" sz="2800" dirty="0">
              <a:solidFill>
                <a:srgbClr val="FF0000"/>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654056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1" y="685800"/>
            <a:ext cx="5114924" cy="634821"/>
          </a:xfrm>
          <a:solidFill>
            <a:schemeClr val="accent4">
              <a:lumMod val="20000"/>
              <a:lumOff val="80000"/>
            </a:schemeClr>
          </a:solidFill>
        </p:spPr>
        <p:txBody>
          <a:bodyPr>
            <a:noAutofit/>
          </a:bodyPr>
          <a:lstStyle/>
          <a:p>
            <a:r>
              <a:rPr lang="en-US" altLang="zh-CN" sz="4400" b="1" dirty="0" smtClean="0"/>
              <a:t>Option1: Discussion</a:t>
            </a:r>
            <a:endParaRPr lang="zh-CN" altLang="en-US" sz="4400" b="1" dirty="0"/>
          </a:p>
        </p:txBody>
      </p:sp>
      <p:sp>
        <p:nvSpPr>
          <p:cNvPr id="3" name="内容占位符 2"/>
          <p:cNvSpPr>
            <a:spLocks noGrp="1"/>
          </p:cNvSpPr>
          <p:nvPr>
            <p:ph idx="1"/>
          </p:nvPr>
        </p:nvSpPr>
        <p:spPr/>
        <p:txBody>
          <a:bodyPr>
            <a:normAutofit/>
          </a:bodyPr>
          <a:lstStyle/>
          <a:p>
            <a:pPr marL="0" indent="0">
              <a:buNone/>
            </a:pPr>
            <a:r>
              <a:rPr lang="en-US" altLang="zh-CN" sz="2800" dirty="0"/>
              <a:t>1. Have you ever heard of any similar stories in life? What is it?</a:t>
            </a:r>
            <a:endParaRPr lang="zh-CN" altLang="zh-CN" sz="2800" dirty="0"/>
          </a:p>
          <a:p>
            <a:pPr marL="0" indent="0">
              <a:buNone/>
            </a:pPr>
            <a:r>
              <a:rPr lang="en-US" altLang="zh-CN" sz="2800" dirty="0"/>
              <a:t>2. Do you think it’s fact or fiction? Share your opinion.</a:t>
            </a:r>
            <a:endParaRPr lang="zh-CN" altLang="zh-CN" sz="2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151943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1"/>
            <a:ext cx="5094514" cy="777240"/>
          </a:xfrm>
          <a:solidFill>
            <a:schemeClr val="accent4">
              <a:lumMod val="20000"/>
              <a:lumOff val="80000"/>
            </a:schemeClr>
          </a:solidFill>
        </p:spPr>
        <p:txBody>
          <a:bodyPr>
            <a:normAutofit/>
          </a:bodyPr>
          <a:lstStyle/>
          <a:p>
            <a:r>
              <a:rPr lang="en-US" altLang="zh-CN" sz="4400" b="1" dirty="0" smtClean="0"/>
              <a:t>Option2: Discussion</a:t>
            </a:r>
            <a:endParaRPr lang="zh-CN" altLang="en-US" sz="4400" b="1" dirty="0"/>
          </a:p>
        </p:txBody>
      </p:sp>
      <p:sp>
        <p:nvSpPr>
          <p:cNvPr id="3" name="内容占位符 2"/>
          <p:cNvSpPr>
            <a:spLocks noGrp="1"/>
          </p:cNvSpPr>
          <p:nvPr>
            <p:ph idx="1"/>
          </p:nvPr>
        </p:nvSpPr>
        <p:spPr/>
        <p:txBody>
          <a:bodyPr>
            <a:normAutofit/>
          </a:bodyPr>
          <a:lstStyle/>
          <a:p>
            <a:pPr marL="0" indent="0">
              <a:buNone/>
            </a:pPr>
            <a:r>
              <a:rPr lang="en-US" altLang="zh-CN" sz="2800" dirty="0"/>
              <a:t>1</a:t>
            </a:r>
            <a:r>
              <a:rPr lang="en-US" altLang="zh-CN" sz="2800" dirty="0" smtClean="0"/>
              <a:t>. How </a:t>
            </a:r>
            <a:r>
              <a:rPr lang="en-US" altLang="zh-CN" sz="2800" dirty="0"/>
              <a:t>do you understand the sentence in the last part? (“</a:t>
            </a:r>
            <a:r>
              <a:rPr lang="en-US" altLang="zh-CN" sz="2800" i="1" dirty="0"/>
              <a:t>Scientists need facts to prove that stories are true, but fiction is </a:t>
            </a:r>
            <a:r>
              <a:rPr lang="en-US" altLang="zh-CN" sz="2800" i="1" dirty="0" smtClean="0"/>
              <a:t>valuable </a:t>
            </a:r>
            <a:r>
              <a:rPr lang="en-US" altLang="zh-CN" sz="2800" i="1" dirty="0"/>
              <a:t>too</a:t>
            </a:r>
            <a:r>
              <a:rPr lang="en-US" altLang="zh-CN" sz="2800" dirty="0"/>
              <a:t>.”) </a:t>
            </a:r>
            <a:endParaRPr lang="zh-CN" altLang="zh-CN" sz="2800" dirty="0"/>
          </a:p>
          <a:p>
            <a:pPr marL="0" indent="0">
              <a:buNone/>
            </a:pPr>
            <a:r>
              <a:rPr lang="en-US" altLang="zh-CN" sz="2800" dirty="0"/>
              <a:t>2. Can you give some examples in history or real life to further explain the sentence?</a:t>
            </a:r>
            <a:endParaRPr lang="zh-CN" altLang="en-US" sz="2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96678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2094932"/>
            <a:ext cx="9601200" cy="3581400"/>
          </a:xfrm>
        </p:spPr>
        <p:txBody>
          <a:bodyPr>
            <a:normAutofit/>
          </a:bodyPr>
          <a:lstStyle/>
          <a:p>
            <a:pPr marL="0" indent="0">
              <a:buNone/>
            </a:pPr>
            <a:r>
              <a:rPr lang="en-US" altLang="zh-CN" sz="2800" dirty="0" smtClean="0"/>
              <a:t>Please work in groups and make a speech entitled “To Hear Is Not to Believe”. Provide both examples from the text and new examples to support your argument. Use a mind map to help you organize your speech. </a:t>
            </a:r>
            <a:endParaRPr lang="zh-CN" altLang="zh-CN" sz="2800" dirty="0" smtClean="0"/>
          </a:p>
          <a:p>
            <a:endParaRPr lang="zh-CN" altLang="en-US" sz="2800" dirty="0"/>
          </a:p>
        </p:txBody>
      </p:sp>
      <p:sp>
        <p:nvSpPr>
          <p:cNvPr id="4" name="标题 1"/>
          <p:cNvSpPr txBox="1">
            <a:spLocks/>
          </p:cNvSpPr>
          <p:nvPr/>
        </p:nvSpPr>
        <p:spPr>
          <a:xfrm>
            <a:off x="1371600" y="685800"/>
            <a:ext cx="7210338" cy="897340"/>
          </a:xfrm>
          <a:prstGeom prst="rect">
            <a:avLst/>
          </a:prstGeom>
          <a:solidFill>
            <a:schemeClr val="accent4">
              <a:lumMod val="20000"/>
              <a:lumOff val="80000"/>
            </a:schemeClr>
          </a:solidFill>
        </p:spPr>
        <p:txBody>
          <a:bodyPr vert="horz" lIns="91440" tIns="45720" rIns="91440" bIns="45720" rtlCol="0" anchor="t">
            <a:noAutofit/>
          </a:bodyPr>
          <a:lstStyle/>
          <a:p>
            <a:pPr lvl="0">
              <a:lnSpc>
                <a:spcPct val="89000"/>
              </a:lnSpc>
              <a:spcBef>
                <a:spcPct val="0"/>
              </a:spcBef>
            </a:pPr>
            <a:r>
              <a:rPr lang="en-US" altLang="zh-CN" sz="4400" b="1" dirty="0" smtClean="0">
                <a:solidFill>
                  <a:schemeClr val="tx2"/>
                </a:solidFill>
                <a:latin typeface="Times New Roman" panose="02020603050405020304" pitchFamily="18" charset="0"/>
                <a:ea typeface="+mj-ea"/>
                <a:cs typeface="+mj-cs"/>
              </a:rPr>
              <a:t>Group work: Make a speech</a:t>
            </a:r>
            <a:endParaRPr kumimoji="0" lang="zh-CN" altLang="en-US" sz="44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mj-cs"/>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22049" y="1955443"/>
            <a:ext cx="10515600" cy="4351338"/>
          </a:xfrm>
        </p:spPr>
        <p:txBody>
          <a:bodyPr>
            <a:normAutofit/>
          </a:bodyPr>
          <a:lstStyle/>
          <a:p>
            <a:pPr marL="0" indent="0">
              <a:buNone/>
            </a:pPr>
            <a:r>
              <a:rPr lang="en-US" altLang="zh-CN" b="1" dirty="0" smtClean="0">
                <a:solidFill>
                  <a:schemeClr val="tx1"/>
                </a:solidFill>
              </a:rPr>
              <a:t>Option 1</a:t>
            </a:r>
            <a:r>
              <a:rPr lang="en-US" altLang="zh-CN" b="1" dirty="0" smtClean="0">
                <a:solidFill>
                  <a:schemeClr val="tx1"/>
                </a:solidFill>
              </a:rPr>
              <a:t>:</a:t>
            </a:r>
            <a:r>
              <a:rPr lang="en-US" altLang="zh-CN" sz="2800" b="1" dirty="0" smtClean="0">
                <a:solidFill>
                  <a:schemeClr val="tx1"/>
                </a:solidFill>
              </a:rPr>
              <a:t> </a:t>
            </a:r>
            <a:r>
              <a:rPr lang="en-US" altLang="zh-CN" dirty="0" smtClean="0">
                <a:solidFill>
                  <a:schemeClr val="tx1"/>
                </a:solidFill>
              </a:rPr>
              <a:t>Do </a:t>
            </a:r>
            <a:r>
              <a:rPr lang="en-US" altLang="zh-CN" dirty="0">
                <a:solidFill>
                  <a:schemeClr val="tx1"/>
                </a:solidFill>
              </a:rPr>
              <a:t>further </a:t>
            </a:r>
            <a:r>
              <a:rPr lang="en-US" altLang="zh-CN" dirty="0" smtClean="0">
                <a:solidFill>
                  <a:schemeClr val="tx1"/>
                </a:solidFill>
              </a:rPr>
              <a:t>research </a:t>
            </a:r>
            <a:r>
              <a:rPr lang="en-US" altLang="zh-CN" dirty="0">
                <a:solidFill>
                  <a:schemeClr val="tx1"/>
                </a:solidFill>
              </a:rPr>
              <a:t>on one or two of the stories mentioned in the text. Find out more information to decide whether they are true or false</a:t>
            </a:r>
            <a:r>
              <a:rPr lang="en-US" altLang="zh-CN" dirty="0" smtClean="0">
                <a:solidFill>
                  <a:schemeClr val="tx1"/>
                </a:solidFill>
              </a:rPr>
              <a:t>.</a:t>
            </a:r>
            <a:endParaRPr lang="zh-CN" altLang="zh-CN" dirty="0">
              <a:solidFill>
                <a:schemeClr val="tx1"/>
              </a:solidFill>
            </a:endParaRPr>
          </a:p>
        </p:txBody>
      </p:sp>
      <p:sp>
        <p:nvSpPr>
          <p:cNvPr id="6" name="标题 1"/>
          <p:cNvSpPr txBox="1">
            <a:spLocks/>
          </p:cNvSpPr>
          <p:nvPr/>
        </p:nvSpPr>
        <p:spPr>
          <a:xfrm>
            <a:off x="4622334" y="478067"/>
            <a:ext cx="3124899" cy="842554"/>
          </a:xfrm>
          <a:prstGeom prst="rect">
            <a:avLst/>
          </a:prstGeom>
          <a:solidFill>
            <a:schemeClr val="accent4">
              <a:lumMod val="20000"/>
              <a:lumOff val="80000"/>
            </a:schemeClr>
          </a:solidFill>
        </p:spPr>
        <p:txBody>
          <a:bodyPr vert="horz" lIns="91440" tIns="45720" rIns="91440" bIns="45720" rtlCol="0" anchor="t">
            <a:normAutofit/>
          </a:bodyPr>
          <a:lstStyle>
            <a:lvl1pPr algn="l" defTabSz="914400" rtl="0" eaLnBrk="1" latinLnBrk="0" hangingPunct="1">
              <a:lnSpc>
                <a:spcPct val="89000"/>
              </a:lnSpc>
              <a:spcBef>
                <a:spcPct val="0"/>
              </a:spcBef>
              <a:buNone/>
              <a:defRPr sz="4000" kern="1200" baseline="0">
                <a:solidFill>
                  <a:schemeClr val="tx2"/>
                </a:solidFill>
                <a:latin typeface="Times New Roman" panose="02020603050405020304" pitchFamily="18" charset="0"/>
                <a:ea typeface="+mj-ea"/>
                <a:cs typeface="+mj-cs"/>
              </a:defRPr>
            </a:lvl1pPr>
          </a:lstStyle>
          <a:p>
            <a:pPr algn="ctr"/>
            <a:r>
              <a:rPr lang="en-US" altLang="zh-CN" sz="4400" b="1" dirty="0" smtClean="0"/>
              <a:t>Homework</a:t>
            </a:r>
            <a:endParaRPr lang="zh-CN" altLang="en-US" sz="4400" b="1"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5" name="内容占位符 2"/>
          <p:cNvSpPr txBox="1">
            <a:spLocks/>
          </p:cNvSpPr>
          <p:nvPr/>
        </p:nvSpPr>
        <p:spPr>
          <a:xfrm>
            <a:off x="1151619" y="3595448"/>
            <a:ext cx="10515600" cy="4351338"/>
          </a:xfrm>
          <a:prstGeom prst="rect">
            <a:avLst/>
          </a:prstGeom>
        </p:spPr>
        <p:txBody>
          <a:bodyPr vert="horz" lIns="91440" tIns="45720" rIns="91440" bIns="45720" rtlCol="0">
            <a:normAutofit/>
          </a:bodyPr>
          <a:lstStyle/>
          <a:p>
            <a:pPr marR="0" lvl="0" algn="l" defTabSz="914400" rtl="0" eaLnBrk="1" fontAlgn="auto" latinLnBrk="0" hangingPunct="1">
              <a:lnSpc>
                <a:spcPct val="94000"/>
              </a:lnSpc>
              <a:spcBef>
                <a:spcPts val="1000"/>
              </a:spcBef>
              <a:spcAft>
                <a:spcPts val="200"/>
              </a:spcAft>
              <a:buClrTx/>
              <a:buSzTx/>
              <a:tabLst/>
              <a:defRPr/>
            </a:pP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Option 2</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 </a:t>
            </a:r>
            <a:r>
              <a:rPr kumimoji="0" lang="en-US" altLang="zh-CN" sz="32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Write a passage about a similar story. Provide evidence to prove whether it is fact, fiction, or still mystery.</a:t>
            </a:r>
            <a:endParaRPr kumimoji="0" lang="zh-CN" altLang="zh-C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5176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685800"/>
            <a:ext cx="9601200" cy="842554"/>
          </a:xfrm>
          <a:solidFill>
            <a:schemeClr val="accent4">
              <a:lumMod val="20000"/>
              <a:lumOff val="80000"/>
            </a:schemeClr>
          </a:solidFill>
        </p:spPr>
        <p:txBody>
          <a:bodyPr>
            <a:normAutofit/>
          </a:bodyPr>
          <a:lstStyle/>
          <a:p>
            <a:r>
              <a:rPr lang="en-US" altLang="zh-CN" sz="4400" b="1" dirty="0" smtClean="0"/>
              <a:t>Option 2</a:t>
            </a:r>
            <a:r>
              <a:rPr lang="en-US" altLang="zh-CN" sz="4400" b="1" dirty="0" smtClean="0"/>
              <a:t>: Do you know?</a:t>
            </a:r>
            <a:endParaRPr lang="zh-CN" altLang="en-US" sz="4400" b="1" dirty="0"/>
          </a:p>
        </p:txBody>
      </p:sp>
      <p:sp>
        <p:nvSpPr>
          <p:cNvPr id="3" name="内容占位符 2"/>
          <p:cNvSpPr>
            <a:spLocks noGrp="1"/>
          </p:cNvSpPr>
          <p:nvPr>
            <p:ph idx="1"/>
          </p:nvPr>
        </p:nvSpPr>
        <p:spPr>
          <a:xfrm>
            <a:off x="1371600" y="2286000"/>
            <a:ext cx="4802697" cy="1950440"/>
          </a:xfrm>
        </p:spPr>
        <p:txBody>
          <a:bodyPr>
            <a:normAutofit/>
          </a:bodyPr>
          <a:lstStyle/>
          <a:p>
            <a:pPr marL="0" indent="0">
              <a:buNone/>
            </a:pPr>
            <a:r>
              <a:rPr lang="en-US" altLang="zh-CN" sz="2800" dirty="0" smtClean="0"/>
              <a:t>1. Who discovered gravity?</a:t>
            </a:r>
          </a:p>
          <a:p>
            <a:pPr marL="0" indent="0">
              <a:buNone/>
            </a:pPr>
            <a:r>
              <a:rPr lang="en-US" altLang="zh-CN" sz="2800" dirty="0" smtClean="0"/>
              <a:t>2. How was it discovered?</a:t>
            </a:r>
          </a:p>
          <a:p>
            <a:pPr marL="0" indent="0">
              <a:buNone/>
            </a:pPr>
            <a:r>
              <a:rPr lang="en-US" altLang="zh-CN" sz="2800" dirty="0" smtClean="0"/>
              <a:t>3. Do you believe the story?</a:t>
            </a:r>
            <a:endParaRPr lang="zh-CN" altLang="en-US" sz="2800" dirty="0"/>
          </a:p>
        </p:txBody>
      </p:sp>
      <p:pic>
        <p:nvPicPr>
          <p:cNvPr id="4"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r="30228" b="12769"/>
          <a:stretch/>
        </p:blipFill>
        <p:spPr>
          <a:xfrm>
            <a:off x="8025956" y="3062288"/>
            <a:ext cx="4166044" cy="379571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1615837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2041625"/>
            <a:ext cx="9601200" cy="3581400"/>
          </a:xfrm>
        </p:spPr>
        <p:txBody>
          <a:bodyPr>
            <a:normAutofit/>
          </a:bodyPr>
          <a:lstStyle/>
          <a:p>
            <a:pPr marL="0" indent="0">
              <a:buNone/>
            </a:pPr>
            <a:r>
              <a:rPr lang="en-US" altLang="zh-CN" sz="2800" dirty="0"/>
              <a:t>1. How many parts can the </a:t>
            </a:r>
            <a:r>
              <a:rPr lang="en-US" altLang="zh-CN" sz="2800" dirty="0" smtClean="0"/>
              <a:t>article </a:t>
            </a:r>
            <a:r>
              <a:rPr lang="en-US" altLang="zh-CN" sz="2800" dirty="0"/>
              <a:t>be divided into?</a:t>
            </a:r>
          </a:p>
          <a:p>
            <a:pPr marL="0" indent="0">
              <a:buNone/>
            </a:pPr>
            <a:r>
              <a:rPr lang="en-US" altLang="zh-CN" sz="2800" dirty="0"/>
              <a:t>2. What is the main idea of each part?</a:t>
            </a:r>
          </a:p>
          <a:p>
            <a:pPr marL="0" indent="0">
              <a:buNone/>
            </a:pPr>
            <a:endParaRPr lang="zh-CN" altLang="en-US" sz="2800" b="1" dirty="0"/>
          </a:p>
        </p:txBody>
      </p:sp>
      <p:sp>
        <p:nvSpPr>
          <p:cNvPr id="6" name="标题 1"/>
          <p:cNvSpPr>
            <a:spLocks noGrp="1"/>
          </p:cNvSpPr>
          <p:nvPr>
            <p:ph type="title"/>
          </p:nvPr>
        </p:nvSpPr>
        <p:spPr>
          <a:xfrm>
            <a:off x="1371600" y="685800"/>
            <a:ext cx="9601200" cy="842554"/>
          </a:xfrm>
          <a:solidFill>
            <a:schemeClr val="accent4">
              <a:lumMod val="20000"/>
              <a:lumOff val="80000"/>
            </a:schemeClr>
          </a:solidFill>
        </p:spPr>
        <p:txBody>
          <a:bodyPr>
            <a:normAutofit/>
          </a:bodyPr>
          <a:lstStyle/>
          <a:p>
            <a:r>
              <a:rPr lang="en-US" altLang="zh-CN" sz="4400" b="1" dirty="0" smtClean="0"/>
              <a:t>Reading for main ideas </a:t>
            </a:r>
            <a:endParaRPr lang="zh-CN" altLang="en-US" sz="44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1719895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2041625"/>
            <a:ext cx="9601200" cy="3581400"/>
          </a:xfrm>
        </p:spPr>
        <p:txBody>
          <a:bodyPr>
            <a:normAutofit/>
          </a:bodyPr>
          <a:lstStyle/>
          <a:p>
            <a:pPr marL="0" indent="0">
              <a:buNone/>
            </a:pPr>
            <a:r>
              <a:rPr lang="en-US" altLang="zh-CN" sz="2800" b="1" dirty="0"/>
              <a:t>1. How many parts can the </a:t>
            </a:r>
            <a:r>
              <a:rPr lang="en-US" altLang="zh-CN" sz="2800" b="1" dirty="0" smtClean="0"/>
              <a:t>article </a:t>
            </a:r>
            <a:r>
              <a:rPr lang="en-US" altLang="zh-CN" sz="2800" b="1" dirty="0"/>
              <a:t>be divided into?</a:t>
            </a:r>
          </a:p>
          <a:p>
            <a:pPr marL="0" indent="0">
              <a:buNone/>
            </a:pPr>
            <a:r>
              <a:rPr lang="en-US" altLang="zh-CN" sz="2800" b="1" dirty="0" smtClean="0"/>
              <a:t>    </a:t>
            </a:r>
            <a:r>
              <a:rPr lang="en-US" altLang="zh-CN" sz="2800" dirty="0" smtClean="0"/>
              <a:t>The article can be divided into three parts. </a:t>
            </a:r>
            <a:endParaRPr lang="zh-CN" altLang="en-US" sz="2800" dirty="0"/>
          </a:p>
        </p:txBody>
      </p:sp>
      <p:sp>
        <p:nvSpPr>
          <p:cNvPr id="7" name="标题 1"/>
          <p:cNvSpPr>
            <a:spLocks noGrp="1"/>
          </p:cNvSpPr>
          <p:nvPr>
            <p:ph type="title"/>
          </p:nvPr>
        </p:nvSpPr>
        <p:spPr>
          <a:xfrm>
            <a:off x="1371600" y="685800"/>
            <a:ext cx="9601200" cy="842554"/>
          </a:xfrm>
          <a:solidFill>
            <a:schemeClr val="accent4">
              <a:lumMod val="20000"/>
              <a:lumOff val="80000"/>
            </a:schemeClr>
          </a:solidFill>
        </p:spPr>
        <p:txBody>
          <a:bodyPr>
            <a:normAutofit/>
          </a:bodyPr>
          <a:lstStyle/>
          <a:p>
            <a:r>
              <a:rPr lang="en-US" altLang="zh-CN" sz="4400" b="1" dirty="0" smtClean="0"/>
              <a:t>Reading for main ideas </a:t>
            </a:r>
            <a:endParaRPr lang="zh-CN" altLang="en-US" sz="44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3341675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1371600" y="685800"/>
            <a:ext cx="9601200" cy="842554"/>
          </a:xfrm>
          <a:solidFill>
            <a:schemeClr val="accent4">
              <a:lumMod val="20000"/>
              <a:lumOff val="80000"/>
            </a:schemeClr>
          </a:solidFill>
        </p:spPr>
        <p:txBody>
          <a:bodyPr>
            <a:normAutofit/>
          </a:bodyPr>
          <a:lstStyle/>
          <a:p>
            <a:r>
              <a:rPr lang="en-US" altLang="zh-CN" sz="4400" b="1" dirty="0" smtClean="0"/>
              <a:t>Reading for main ideas </a:t>
            </a:r>
            <a:endParaRPr lang="zh-CN" altLang="en-US" sz="44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
        <p:nvSpPr>
          <p:cNvPr id="3" name="内容占位符 2"/>
          <p:cNvSpPr>
            <a:spLocks noGrp="1"/>
          </p:cNvSpPr>
          <p:nvPr>
            <p:ph idx="1"/>
          </p:nvPr>
        </p:nvSpPr>
        <p:spPr>
          <a:xfrm>
            <a:off x="1371600" y="2041625"/>
            <a:ext cx="9958388" cy="3581400"/>
          </a:xfrm>
        </p:spPr>
        <p:txBody>
          <a:bodyPr>
            <a:normAutofit/>
          </a:bodyPr>
          <a:lstStyle/>
          <a:p>
            <a:pPr marL="0" indent="0">
              <a:buNone/>
            </a:pPr>
            <a:r>
              <a:rPr lang="en-US" altLang="zh-CN" sz="2800" b="1" dirty="0" smtClean="0"/>
              <a:t>2</a:t>
            </a:r>
            <a:r>
              <a:rPr lang="en-US" altLang="zh-CN" sz="2800" b="1" dirty="0"/>
              <a:t>. What is the main idea of each part</a:t>
            </a:r>
            <a:r>
              <a:rPr lang="en-US" altLang="zh-CN" sz="2800" b="1" dirty="0" smtClean="0"/>
              <a:t>?</a:t>
            </a:r>
          </a:p>
          <a:p>
            <a:pPr marL="357188" indent="0">
              <a:buNone/>
            </a:pPr>
            <a:r>
              <a:rPr lang="en-US" altLang="zh-CN" sz="2800" dirty="0" smtClean="0"/>
              <a:t>The first part is an introduction. It introduces the opinion of the author – we need to distinguish fact from fiction when we hear something. The second part provides lots of examples to explain the author’s viewpoint. The third part makes a conclusion about the whole article and restates the viewpoint.</a:t>
            </a:r>
            <a:endParaRPr lang="en-US" altLang="zh-CN" sz="2800" dirty="0"/>
          </a:p>
        </p:txBody>
      </p:sp>
    </p:spTree>
    <p:extLst>
      <p:ext uri="{BB962C8B-B14F-4D97-AF65-F5344CB8AC3E}">
        <p14:creationId xmlns:p14="http://schemas.microsoft.com/office/powerpoint/2010/main" val="33198980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1600" y="2041625"/>
            <a:ext cx="9601200" cy="3581400"/>
          </a:xfrm>
        </p:spPr>
        <p:txBody>
          <a:bodyPr>
            <a:normAutofit/>
          </a:bodyPr>
          <a:lstStyle/>
          <a:p>
            <a:pPr marL="0" indent="0">
              <a:buNone/>
            </a:pPr>
            <a:r>
              <a:rPr lang="en-US" altLang="zh-CN" sz="2800" b="1" dirty="0" smtClean="0"/>
              <a:t>2</a:t>
            </a:r>
            <a:r>
              <a:rPr lang="en-US" altLang="zh-CN" sz="2800" b="1" dirty="0"/>
              <a:t>. What is the main idea of each part</a:t>
            </a:r>
            <a:r>
              <a:rPr lang="en-US" altLang="zh-CN" sz="2800" b="1" dirty="0" smtClean="0"/>
              <a:t>?</a:t>
            </a:r>
          </a:p>
          <a:p>
            <a:pPr marL="0" indent="0">
              <a:buNone/>
            </a:pPr>
            <a:r>
              <a:rPr lang="en-US" altLang="zh-CN" sz="2800" b="1" dirty="0" smtClean="0"/>
              <a:t>    </a:t>
            </a:r>
            <a:endParaRPr lang="en-US" altLang="zh-CN" sz="2800" b="1" dirty="0"/>
          </a:p>
          <a:p>
            <a:pPr marL="0" indent="0">
              <a:buNone/>
            </a:pPr>
            <a:endParaRPr lang="zh-CN" altLang="en-US" sz="2800" b="1" dirty="0"/>
          </a:p>
        </p:txBody>
      </p:sp>
      <p:sp>
        <p:nvSpPr>
          <p:cNvPr id="7" name="标题 1"/>
          <p:cNvSpPr>
            <a:spLocks noGrp="1"/>
          </p:cNvSpPr>
          <p:nvPr>
            <p:ph type="title"/>
          </p:nvPr>
        </p:nvSpPr>
        <p:spPr>
          <a:xfrm>
            <a:off x="1371600" y="685800"/>
            <a:ext cx="9601200" cy="842554"/>
          </a:xfrm>
          <a:solidFill>
            <a:schemeClr val="accent4">
              <a:lumMod val="20000"/>
              <a:lumOff val="80000"/>
            </a:schemeClr>
          </a:solidFill>
        </p:spPr>
        <p:txBody>
          <a:bodyPr>
            <a:normAutofit/>
          </a:bodyPr>
          <a:lstStyle/>
          <a:p>
            <a:r>
              <a:rPr lang="en-US" altLang="zh-CN" sz="4400" b="1" dirty="0" smtClean="0"/>
              <a:t>Reading for main ideas </a:t>
            </a:r>
            <a:endParaRPr lang="zh-CN" altLang="en-US" sz="4400" b="1" dirty="0"/>
          </a:p>
        </p:txBody>
      </p:sp>
      <p:graphicFrame>
        <p:nvGraphicFramePr>
          <p:cNvPr id="5" name="图示 4"/>
          <p:cNvGraphicFramePr/>
          <p:nvPr>
            <p:extLst>
              <p:ext uri="{D42A27DB-BD31-4B8C-83A1-F6EECF244321}">
                <p14:modId xmlns:p14="http://schemas.microsoft.com/office/powerpoint/2010/main" val="1947870575"/>
              </p:ext>
            </p:extLst>
          </p:nvPr>
        </p:nvGraphicFramePr>
        <p:xfrm>
          <a:off x="2072941" y="2825085"/>
          <a:ext cx="7494139" cy="2006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graphicFrame>
        <p:nvGraphicFramePr>
          <p:cNvPr id="8" name="图示 7"/>
          <p:cNvGraphicFramePr/>
          <p:nvPr>
            <p:extLst>
              <p:ext uri="{D42A27DB-BD31-4B8C-83A1-F6EECF244321}">
                <p14:modId xmlns:p14="http://schemas.microsoft.com/office/powerpoint/2010/main" val="2099976143"/>
              </p:ext>
            </p:extLst>
          </p:nvPr>
        </p:nvGraphicFramePr>
        <p:xfrm>
          <a:off x="4831308" y="5049671"/>
          <a:ext cx="2279176" cy="1187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下箭头 8"/>
          <p:cNvSpPr/>
          <p:nvPr/>
        </p:nvSpPr>
        <p:spPr>
          <a:xfrm>
            <a:off x="5732059" y="4858603"/>
            <a:ext cx="354842" cy="491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98980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en-US" altLang="zh-CN" sz="2800" dirty="0"/>
              <a:t>1. What is the event about?</a:t>
            </a:r>
            <a:endParaRPr lang="zh-CN" altLang="zh-CN" sz="2800" dirty="0"/>
          </a:p>
          <a:p>
            <a:pPr marL="0" indent="0">
              <a:buNone/>
            </a:pPr>
            <a:r>
              <a:rPr lang="en-US" altLang="zh-CN" sz="2800" dirty="0"/>
              <a:t>2. Do people believe it? </a:t>
            </a:r>
            <a:endParaRPr lang="zh-CN" altLang="zh-CN" sz="2800" dirty="0"/>
          </a:p>
          <a:p>
            <a:pPr marL="0" indent="0">
              <a:buNone/>
            </a:pPr>
            <a:r>
              <a:rPr lang="en-US" altLang="zh-CN" sz="2800" dirty="0"/>
              <a:t>3. What’s the author’s point of view</a:t>
            </a:r>
            <a:r>
              <a:rPr lang="en-US" altLang="zh-CN" sz="2800" dirty="0" smtClean="0"/>
              <a:t>? Why? </a:t>
            </a:r>
            <a:endParaRPr lang="zh-CN" altLang="en-US" sz="2800" dirty="0"/>
          </a:p>
          <a:p>
            <a:endParaRPr lang="zh-CN" altLang="en-US" sz="2800" b="1" dirty="0"/>
          </a:p>
        </p:txBody>
      </p:sp>
      <p:sp>
        <p:nvSpPr>
          <p:cNvPr id="6" name="标题 1"/>
          <p:cNvSpPr>
            <a:spLocks noGrp="1"/>
          </p:cNvSpPr>
          <p:nvPr>
            <p:ph type="title"/>
          </p:nvPr>
        </p:nvSpPr>
        <p:spPr>
          <a:xfrm>
            <a:off x="1371600" y="685800"/>
            <a:ext cx="9601200" cy="842554"/>
          </a:xfrm>
          <a:solidFill>
            <a:schemeClr val="accent4">
              <a:lumMod val="20000"/>
              <a:lumOff val="80000"/>
            </a:schemeClr>
          </a:solidFill>
        </p:spPr>
        <p:txBody>
          <a:bodyPr>
            <a:normAutofit/>
          </a:bodyPr>
          <a:lstStyle/>
          <a:p>
            <a:r>
              <a:rPr lang="en-US" altLang="zh-CN" sz="4400" b="1" dirty="0" smtClean="0"/>
              <a:t>Reading for details (Handout) </a:t>
            </a:r>
            <a:endParaRPr lang="zh-CN" altLang="en-US" sz="44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167931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1337" y="515726"/>
            <a:ext cx="9601200" cy="1485900"/>
          </a:xfrm>
        </p:spPr>
        <p:txBody>
          <a:bodyPr>
            <a:normAutofit/>
          </a:bodyPr>
          <a:lstStyle/>
          <a:p>
            <a:r>
              <a:rPr lang="en-US" altLang="zh-CN" sz="4400" b="1" dirty="0" smtClean="0"/>
              <a:t>Check your handout</a:t>
            </a:r>
            <a:endParaRPr lang="zh-CN" altLang="en-US" sz="44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314033368"/>
              </p:ext>
            </p:extLst>
          </p:nvPr>
        </p:nvGraphicFramePr>
        <p:xfrm>
          <a:off x="901336" y="1430097"/>
          <a:ext cx="10998927" cy="4156805"/>
        </p:xfrm>
        <a:graphic>
          <a:graphicData uri="http://schemas.openxmlformats.org/drawingml/2006/table">
            <a:tbl>
              <a:tblPr firstRow="1" firstCol="1" bandRow="1">
                <a:tableStyleId>{5C22544A-7EE6-4342-B048-85BDC9FD1C3A}</a:tableStyleId>
              </a:tblPr>
              <a:tblGrid>
                <a:gridCol w="2390504">
                  <a:extLst>
                    <a:ext uri="{9D8B030D-6E8A-4147-A177-3AD203B41FA5}">
                      <a16:colId xmlns:a16="http://schemas.microsoft.com/office/drawing/2014/main" xmlns="" val="2900478881"/>
                    </a:ext>
                  </a:extLst>
                </a:gridCol>
                <a:gridCol w="3832289">
                  <a:extLst>
                    <a:ext uri="{9D8B030D-6E8A-4147-A177-3AD203B41FA5}">
                      <a16:colId xmlns:a16="http://schemas.microsoft.com/office/drawing/2014/main" xmlns="" val="3169708307"/>
                    </a:ext>
                  </a:extLst>
                </a:gridCol>
                <a:gridCol w="2355431">
                  <a:extLst>
                    <a:ext uri="{9D8B030D-6E8A-4147-A177-3AD203B41FA5}">
                      <a16:colId xmlns:a16="http://schemas.microsoft.com/office/drawing/2014/main" xmlns="" val="439998617"/>
                    </a:ext>
                  </a:extLst>
                </a:gridCol>
                <a:gridCol w="2420703">
                  <a:extLst>
                    <a:ext uri="{9D8B030D-6E8A-4147-A177-3AD203B41FA5}">
                      <a16:colId xmlns:a16="http://schemas.microsoft.com/office/drawing/2014/main" xmlns="" val="481218207"/>
                    </a:ext>
                  </a:extLst>
                </a:gridCol>
              </a:tblGrid>
              <a:tr h="1548234">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Stories</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Basic information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a:effectLst/>
                          <a:latin typeface="Times New Roman" panose="02020603050405020304" pitchFamily="18" charset="0"/>
                          <a:cs typeface="Times New Roman" panose="02020603050405020304" pitchFamily="18" charset="0"/>
                        </a:rPr>
                        <a:t>Fact / Fiction</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800" kern="0" dirty="0" smtClean="0">
                          <a:effectLst/>
                          <a:latin typeface="Times New Roman" panose="02020603050405020304" pitchFamily="18" charset="0"/>
                          <a:cs typeface="Times New Roman" panose="02020603050405020304" pitchFamily="18" charset="0"/>
                        </a:rPr>
                        <a:t>Reasons</a:t>
                      </a:r>
                      <a:endPar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96053364"/>
                  </a:ext>
                </a:extLst>
              </a:tr>
              <a:tr h="2608571">
                <a:tc>
                  <a:txBody>
                    <a:bodyPr/>
                    <a:lstStyle/>
                    <a:p>
                      <a:pPr algn="just">
                        <a:spcAft>
                          <a:spcPts val="0"/>
                        </a:spcAft>
                      </a:pPr>
                      <a:r>
                        <a:rPr lang="en-US" sz="3200" kern="0" dirty="0">
                          <a:effectLst/>
                          <a:latin typeface="Times New Roman" panose="02020603050405020304" pitchFamily="18" charset="0"/>
                          <a:cs typeface="Times New Roman" panose="02020603050405020304" pitchFamily="18" charset="0"/>
                        </a:rPr>
                        <a:t> </a:t>
                      </a:r>
                      <a:endParaRPr 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3200" kern="0" dirty="0">
                          <a:effectLst/>
                          <a:latin typeface="Times New Roman" panose="02020603050405020304" pitchFamily="18" charset="0"/>
                          <a:cs typeface="Times New Roman" panose="02020603050405020304" pitchFamily="18" charset="0"/>
                        </a:rPr>
                        <a:t> </a:t>
                      </a:r>
                      <a:endParaRPr 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3200" kern="0" dirty="0">
                          <a:effectLst/>
                          <a:latin typeface="Times New Roman" panose="02020603050405020304" pitchFamily="18" charset="0"/>
                          <a:cs typeface="Times New Roman" panose="02020603050405020304" pitchFamily="18" charset="0"/>
                        </a:rPr>
                        <a:t> </a:t>
                      </a:r>
                      <a:endParaRPr 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3200" kern="100" dirty="0">
                          <a:effectLst/>
                          <a:latin typeface="Times New Roman" panose="02020603050405020304" pitchFamily="18" charset="0"/>
                          <a:cs typeface="Times New Roman" panose="02020603050405020304" pitchFamily="18" charset="0"/>
                        </a:rPr>
                        <a:t> </a:t>
                      </a:r>
                      <a:endParaRPr 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642975204"/>
                  </a:ext>
                </a:extLst>
              </a:tr>
            </a:tbl>
          </a:graphicData>
        </a:graphic>
      </p:graphicFrame>
      <p:pic>
        <p:nvPicPr>
          <p:cNvPr id="1025"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61" y="2971800"/>
            <a:ext cx="2372952" cy="26289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396341" y="3568596"/>
            <a:ext cx="3683965" cy="954107"/>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l</a:t>
            </a:r>
            <a:r>
              <a:rPr lang="en-US" altLang="zh-CN" sz="2800" dirty="0" smtClean="0">
                <a:latin typeface="Times New Roman" panose="02020603050405020304" pitchFamily="18" charset="0"/>
                <a:cs typeface="Times New Roman" panose="02020603050405020304" pitchFamily="18" charset="0"/>
              </a:rPr>
              <a:t>emmings commit suicide together</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387825" y="3784040"/>
            <a:ext cx="1541417" cy="523220"/>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f</a:t>
            </a:r>
            <a:r>
              <a:rPr lang="en-US" altLang="zh-CN" sz="2800" dirty="0" smtClean="0">
                <a:latin typeface="Times New Roman" panose="02020603050405020304" pitchFamily="18" charset="0"/>
                <a:cs typeface="Times New Roman" panose="02020603050405020304" pitchFamily="18" charset="0"/>
              </a:rPr>
              <a:t>iction</a:t>
            </a:r>
            <a:endParaRPr lang="zh-CN" altLang="en-US" sz="28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9588616" y="3353153"/>
            <a:ext cx="2231471" cy="1384995"/>
          </a:xfrm>
          <a:prstGeom prst="rect">
            <a:avLst/>
          </a:prstGeom>
          <a:noFill/>
        </p:spPr>
        <p:txBody>
          <a:bodyPr wrap="square" rtlCol="0">
            <a:spAutoFit/>
          </a:bodyPr>
          <a:lstStyle/>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the growth of population</a:t>
            </a:r>
          </a:p>
          <a:p>
            <a:pPr>
              <a:buFont typeface="Arial" pitchFamily="34" charset="0"/>
              <a:buChar char="•"/>
            </a:pPr>
            <a:r>
              <a:rPr lang="en-US" altLang="zh-CN" sz="2800" dirty="0" smtClean="0">
                <a:latin typeface="Times New Roman" panose="02020603050405020304" pitchFamily="18" charset="0"/>
                <a:cs typeface="Times New Roman" panose="02020603050405020304" pitchFamily="18" charset="0"/>
              </a:rPr>
              <a:t> a movie</a:t>
            </a:r>
            <a:endParaRPr lang="zh-CN" altLang="en-US" sz="28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568" y="50978"/>
            <a:ext cx="1904464" cy="1269643"/>
          </a:xfrm>
          <a:prstGeom prst="rect">
            <a:avLst/>
          </a:prstGeom>
        </p:spPr>
      </p:pic>
    </p:spTree>
    <p:extLst>
      <p:ext uri="{BB962C8B-B14F-4D97-AF65-F5344CB8AC3E}">
        <p14:creationId xmlns:p14="http://schemas.microsoft.com/office/powerpoint/2010/main" val="622248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紫罗兰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裁剪</Template>
  <TotalTime>1171</TotalTime>
  <Words>965</Words>
  <Application>Microsoft Office PowerPoint</Application>
  <PresentationFormat>自定义</PresentationFormat>
  <Paragraphs>174</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Crop</vt:lpstr>
      <vt:lpstr>Fact or Fiction？ 是真是假？</vt:lpstr>
      <vt:lpstr>Option 1: Prediction </vt:lpstr>
      <vt:lpstr>Option 2: Do you know?</vt:lpstr>
      <vt:lpstr>Reading for main ideas </vt:lpstr>
      <vt:lpstr>Reading for main ideas </vt:lpstr>
      <vt:lpstr>Reading for main ideas </vt:lpstr>
      <vt:lpstr>Reading for main ideas </vt:lpstr>
      <vt:lpstr>Reading for details (Handout) </vt:lpstr>
      <vt:lpstr>Check your handout</vt:lpstr>
      <vt:lpstr>Check your handout</vt:lpstr>
      <vt:lpstr>Check your handout</vt:lpstr>
      <vt:lpstr>Check your handout</vt:lpstr>
      <vt:lpstr>Check your handout</vt:lpstr>
      <vt:lpstr>Check your handout</vt:lpstr>
      <vt:lpstr>Check your handout</vt:lpstr>
      <vt:lpstr>Check your handout</vt:lpstr>
      <vt:lpstr>Check your handout</vt:lpstr>
      <vt:lpstr>Pair work: Question what you hear</vt:lpstr>
      <vt:lpstr>Understanding the text</vt:lpstr>
      <vt:lpstr>Understanding the text</vt:lpstr>
      <vt:lpstr>Understanding the text</vt:lpstr>
      <vt:lpstr>Option1: Discussion</vt:lpstr>
      <vt:lpstr>Option2: Discussion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Vida</dc:creator>
  <cp:lastModifiedBy>fltrp</cp:lastModifiedBy>
  <cp:revision>156</cp:revision>
  <dcterms:created xsi:type="dcterms:W3CDTF">2018-08-31T02:17:18Z</dcterms:created>
  <dcterms:modified xsi:type="dcterms:W3CDTF">2019-01-30T00:37:54Z</dcterms:modified>
</cp:coreProperties>
</file>