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419" r:id="rId3"/>
    <p:sldId id="421" r:id="rId4"/>
    <p:sldId id="430" r:id="rId5"/>
    <p:sldId id="431" r:id="rId6"/>
    <p:sldId id="432" r:id="rId7"/>
    <p:sldId id="443" r:id="rId8"/>
    <p:sldId id="439" r:id="rId9"/>
    <p:sldId id="440" r:id="rId10"/>
    <p:sldId id="444" r:id="rId11"/>
    <p:sldId id="441" r:id="rId12"/>
    <p:sldId id="442" r:id="rId13"/>
    <p:sldId id="428" r:id="rId14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254"/>
    <a:srgbClr val="E4FEF9"/>
    <a:srgbClr val="29D79D"/>
    <a:srgbClr val="189E79"/>
    <a:srgbClr val="00FFCC"/>
    <a:srgbClr val="66FF99"/>
    <a:srgbClr val="66FFCC"/>
    <a:srgbClr val="00FF00"/>
    <a:srgbClr val="33CCFF"/>
    <a:srgbClr val="5AC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7"/>
    <p:restoredTop sz="94410"/>
  </p:normalViewPr>
  <p:slideViewPr>
    <p:cSldViewPr snapToGrid="0">
      <p:cViewPr>
        <p:scale>
          <a:sx n="60" d="100"/>
          <a:sy n="60" d="100"/>
        </p:scale>
        <p:origin x="-1445" y="-55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218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等线" pitchFamily="2" charset="-122"/>
                <a:ea typeface="等线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等线" pitchFamily="2" charset="-122"/>
                <a:ea typeface="等线" pitchFamily="2" charset="-122"/>
              </a:defRPr>
            </a:lvl1pPr>
          </a:lstStyle>
          <a:p>
            <a:pPr>
              <a:defRPr/>
            </a:pPr>
            <a:fld id="{0BD5C207-A689-4248-9C74-D5F1806C7B35}" type="datetimeFigureOut">
              <a:rPr lang="zh-CN" altLang="en-US"/>
              <a:pPr>
                <a:defRPr/>
              </a:pPr>
              <a:t>2019/1/23</a:t>
            </a:fld>
            <a:endParaRPr lang="zh-CN" altLang="en-US"/>
          </a:p>
        </p:txBody>
      </p:sp>
      <p:sp>
        <p:nvSpPr>
          <p:cNvPr id="3891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等线" pitchFamily="2" charset="-122"/>
                <a:ea typeface="等线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等线" pitchFamily="2" charset="-122"/>
                <a:ea typeface="等线" pitchFamily="2" charset="-122"/>
              </a:defRPr>
            </a:lvl1pPr>
          </a:lstStyle>
          <a:p>
            <a:pPr>
              <a:defRPr/>
            </a:pPr>
            <a:fld id="{80214F20-028F-49E4-9378-3BF40B573C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8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301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8FED1777-F242-49F7-9F53-DFB89B9B451D}" type="slidenum">
              <a:rPr lang="zh-CN" altLang="en-US" sz="1200">
                <a:latin typeface="等线" pitchFamily="2" charset="-122"/>
                <a:ea typeface="等线" pitchFamily="2" charset="-122"/>
              </a:rPr>
              <a:pPr algn="r" eaLnBrk="1" hangingPunct="1"/>
              <a:t>3</a:t>
            </a:fld>
            <a:endParaRPr lang="zh-CN" altLang="en-US" sz="1200">
              <a:latin typeface="等线" pitchFamily="2" charset="-122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3279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301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8FED1777-F242-49F7-9F53-DFB89B9B451D}" type="slidenum">
              <a:rPr lang="zh-CN" altLang="en-US" sz="1200">
                <a:latin typeface="等线" pitchFamily="2" charset="-122"/>
                <a:ea typeface="等线" pitchFamily="2" charset="-122"/>
              </a:rPr>
              <a:pPr algn="r" eaLnBrk="1" hangingPunct="1"/>
              <a:t>4</a:t>
            </a:fld>
            <a:endParaRPr lang="zh-CN" altLang="en-US" sz="1200">
              <a:latin typeface="等线" pitchFamily="2" charset="-122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8247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813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5A05F083-107F-4636-BAD7-C8CD791761C9}" type="slidenum">
              <a:rPr lang="zh-CN" altLang="en-US" sz="1200">
                <a:solidFill>
                  <a:srgbClr val="000000"/>
                </a:solidFill>
                <a:latin typeface="等线" pitchFamily="2" charset="-122"/>
                <a:ea typeface="等线" pitchFamily="2" charset="-122"/>
              </a:rPr>
              <a:pPr algn="r" eaLnBrk="1" hangingPunct="1"/>
              <a:t>5</a:t>
            </a:fld>
            <a:endParaRPr lang="zh-CN" altLang="en-US" sz="1200">
              <a:solidFill>
                <a:srgbClr val="000000"/>
              </a:solidFill>
              <a:latin typeface="等线" pitchFamily="2" charset="-122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37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096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15AA8C8B-7858-449A-A3A2-6CFD966163C2}" type="slidenum">
              <a:rPr lang="zh-CN" altLang="en-US" sz="1200">
                <a:latin typeface="等线" pitchFamily="2" charset="-122"/>
                <a:ea typeface="等线" pitchFamily="2" charset="-122"/>
              </a:rPr>
              <a:pPr algn="r" eaLnBrk="1" hangingPunct="1"/>
              <a:t>7</a:t>
            </a:fld>
            <a:endParaRPr lang="zh-CN" altLang="en-US" sz="1200">
              <a:latin typeface="等线" pitchFamily="2" charset="-122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7925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096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15AA8C8B-7858-449A-A3A2-6CFD966163C2}" type="slidenum">
              <a:rPr lang="zh-CN" altLang="en-US" sz="1200">
                <a:latin typeface="等线" pitchFamily="2" charset="-122"/>
                <a:ea typeface="等线" pitchFamily="2" charset="-122"/>
              </a:rPr>
              <a:pPr algn="r" eaLnBrk="1" hangingPunct="1"/>
              <a:t>8</a:t>
            </a:fld>
            <a:endParaRPr lang="zh-CN" altLang="en-US" sz="1200">
              <a:latin typeface="等线" pitchFamily="2" charset="-122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9658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096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15AA8C8B-7858-449A-A3A2-6CFD966163C2}" type="slidenum">
              <a:rPr lang="zh-CN" altLang="en-US" sz="1200">
                <a:latin typeface="等线" pitchFamily="2" charset="-122"/>
                <a:ea typeface="等线" pitchFamily="2" charset="-122"/>
              </a:rPr>
              <a:pPr algn="r" eaLnBrk="1" hangingPunct="1"/>
              <a:t>10</a:t>
            </a:fld>
            <a:endParaRPr lang="zh-CN" altLang="en-US" sz="1200">
              <a:latin typeface="等线" pitchFamily="2" charset="-122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8932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096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15AA8C8B-7858-449A-A3A2-6CFD966163C2}" type="slidenum">
              <a:rPr lang="zh-CN" altLang="en-US" sz="1200">
                <a:latin typeface="等线" pitchFamily="2" charset="-122"/>
                <a:ea typeface="等线" pitchFamily="2" charset="-122"/>
              </a:rPr>
              <a:pPr algn="r" eaLnBrk="1" hangingPunct="1"/>
              <a:t>11</a:t>
            </a:fld>
            <a:endParaRPr lang="zh-CN" altLang="en-US" sz="1200">
              <a:latin typeface="等线" pitchFamily="2" charset="-122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481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831D1-70ED-4A81-A433-F708298FA631}" type="datetimeFigureOut">
              <a:rPr lang="zh-CN" altLang="en-US"/>
              <a:pPr>
                <a:defRPr/>
              </a:pPr>
              <a:t>2019/1/23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1FC58-D926-4E9E-A74A-DFD162CA43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B7BC2-D54E-4DBC-A301-9ADA88BF1203}" type="datetimeFigureOut">
              <a:rPr lang="zh-CN" altLang="en-US"/>
              <a:pPr>
                <a:defRPr/>
              </a:pPr>
              <a:t>2019/1/23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5775B-648A-4564-992F-7915174DCC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2C08F-43C5-4A47-A0EA-E1BE5104F555}" type="datetimeFigureOut">
              <a:rPr lang="zh-CN" altLang="en-US"/>
              <a:pPr>
                <a:defRPr/>
              </a:pPr>
              <a:t>2019/1/23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18FAC-E548-4E48-8721-75391FD8A2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64624-F701-40DE-97DB-D21EE4287E1C}" type="datetimeFigureOut">
              <a:rPr lang="zh-CN" altLang="en-US"/>
              <a:pPr>
                <a:defRPr/>
              </a:pPr>
              <a:t>2019/1/23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2C0C1-C22F-4635-A938-17BD1472A4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5E72C-F211-4A34-A471-9F8298F9D63F}" type="datetimeFigureOut">
              <a:rPr lang="zh-CN" altLang="en-US"/>
              <a:pPr>
                <a:defRPr/>
              </a:pPr>
              <a:t>2019/1/23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FDC4B-313E-468B-9756-EA67A66100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A3A06-E62A-454A-B4A8-A579C6E792F1}" type="datetimeFigureOut">
              <a:rPr lang="zh-CN" altLang="en-US"/>
              <a:pPr>
                <a:defRPr/>
              </a:pPr>
              <a:t>2019/1/23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FF377-51BF-4ADD-92A3-C911569261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1DF3C-DCD6-4918-85A0-EA2CDBAF2D1F}" type="datetimeFigureOut">
              <a:rPr lang="zh-CN" altLang="en-US"/>
              <a:pPr>
                <a:defRPr/>
              </a:pPr>
              <a:t>2019/1/23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DFB03-E43E-464F-ABBF-E4F46F5B96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04E00-CB15-4D70-B176-4FFA2F5BE7B8}" type="datetimeFigureOut">
              <a:rPr lang="zh-CN" altLang="en-US"/>
              <a:pPr>
                <a:defRPr/>
              </a:pPr>
              <a:t>2019/1/23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99F78-9C60-475E-889A-1F02513CA6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32CE0-1F82-4D63-B833-E1D5A9A92E76}" type="datetimeFigureOut">
              <a:rPr lang="zh-CN" altLang="en-US"/>
              <a:pPr>
                <a:defRPr/>
              </a:pPr>
              <a:t>2019/1/23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5616E-EB25-47E4-AC30-1D55EB0708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FE635-D05F-491E-B7FC-4132A2FBE019}" type="datetimeFigureOut">
              <a:rPr lang="zh-CN" altLang="en-US"/>
              <a:pPr>
                <a:defRPr/>
              </a:pPr>
              <a:t>2019/1/23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C7A65-012A-4525-8BDF-FEEDA6C36A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BE5E5-5D7A-43BC-938A-C4FF4CB7D7D8}" type="datetimeFigureOut">
              <a:rPr lang="zh-CN" altLang="en-US"/>
              <a:pPr>
                <a:defRPr/>
              </a:pPr>
              <a:t>2019/1/23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4924-2909-4DCB-AD96-48FCF2AA15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A885E1B-CA7D-4C0E-B702-54BC35CE37FC}" type="datetimeFigureOut">
              <a:rPr lang="zh-CN" altLang="en-US"/>
              <a:pPr>
                <a:defRPr/>
              </a:pPr>
              <a:t>2019/1/23</a:t>
            </a:fld>
            <a:endParaRPr lang="zh-CN" altLang="en-US"/>
          </a:p>
        </p:txBody>
      </p:sp>
      <p:sp>
        <p:nvSpPr>
          <p:cNvPr id="205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8A3A3B5-DFBD-43E9-A495-F9A841732F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24423">
            <a:off x="1653133" y="1078468"/>
            <a:ext cx="8763000" cy="481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文本框 6"/>
          <p:cNvSpPr txBox="1">
            <a:spLocks noChangeArrowheads="1"/>
          </p:cNvSpPr>
          <p:nvPr/>
        </p:nvSpPr>
        <p:spPr bwMode="auto">
          <a:xfrm>
            <a:off x="2764295" y="1950022"/>
            <a:ext cx="64697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5400" b="1" dirty="0" smtClean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>Helping the Helpless</a:t>
            </a:r>
            <a:endParaRPr lang="zh-CN" altLang="en-US" sz="5400" b="1" dirty="0">
              <a:solidFill>
                <a:schemeClr val="bg1"/>
              </a:solidFill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2052" name="文本框 24"/>
          <p:cNvSpPr txBox="1">
            <a:spLocks noChangeArrowheads="1"/>
          </p:cNvSpPr>
          <p:nvPr/>
        </p:nvSpPr>
        <p:spPr bwMode="auto">
          <a:xfrm>
            <a:off x="4290276" y="3484812"/>
            <a:ext cx="348871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32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伸出援手</a:t>
            </a:r>
            <a:endParaRPr lang="zh-CN" altLang="en-US" sz="32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53" name="文本框 26"/>
          <p:cNvSpPr txBox="1">
            <a:spLocks noChangeArrowheads="1"/>
          </p:cNvSpPr>
          <p:nvPr/>
        </p:nvSpPr>
        <p:spPr bwMode="auto">
          <a:xfrm>
            <a:off x="4666593" y="4793362"/>
            <a:ext cx="31688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2000" b="1" dirty="0" smtClean="0">
                <a:solidFill>
                  <a:schemeClr val="bg1"/>
                </a:solidFill>
                <a:latin typeface="SimSun" charset="-122"/>
                <a:ea typeface="SimSun" charset="-122"/>
                <a:cs typeface="SimSun" charset="-122"/>
              </a:rPr>
              <a:t>选自</a:t>
            </a:r>
            <a:r>
              <a:rPr lang="en-US" altLang="zh-CN" sz="2000" b="1" dirty="0" smtClean="0">
                <a:solidFill>
                  <a:schemeClr val="bg1"/>
                </a:solidFill>
                <a:latin typeface="SimSun" charset="-122"/>
                <a:ea typeface="SimSun" charset="-122"/>
                <a:cs typeface="SimSun" charset="-122"/>
              </a:rPr>
              <a:t>《</a:t>
            </a:r>
            <a:r>
              <a:rPr lang="zh-CN" altLang="en-US" sz="2000" b="1" dirty="0" smtClean="0">
                <a:solidFill>
                  <a:schemeClr val="bg1"/>
                </a:solidFill>
                <a:latin typeface="SimSun" charset="-122"/>
                <a:ea typeface="SimSun" charset="-122"/>
                <a:cs typeface="SimSun" charset="-122"/>
              </a:rPr>
              <a:t>多维阅读第</a:t>
            </a:r>
            <a:r>
              <a:rPr lang="en-US" altLang="zh-CN" sz="2000" b="1" dirty="0" smtClean="0">
                <a:solidFill>
                  <a:schemeClr val="bg1"/>
                </a:solidFill>
                <a:latin typeface="SimSun" charset="-122"/>
                <a:ea typeface="SimSun" charset="-122"/>
                <a:cs typeface="SimSun" charset="-122"/>
              </a:rPr>
              <a:t>18</a:t>
            </a:r>
            <a:r>
              <a:rPr lang="zh-CN" altLang="en-US" sz="2000" b="1" dirty="0" smtClean="0">
                <a:solidFill>
                  <a:schemeClr val="bg1"/>
                </a:solidFill>
                <a:latin typeface="SimSun" charset="-122"/>
                <a:ea typeface="SimSun" charset="-122"/>
                <a:cs typeface="SimSun" charset="-122"/>
              </a:rPr>
              <a:t>级</a:t>
            </a:r>
            <a:r>
              <a:rPr lang="en-US" altLang="zh-CN" sz="2000" b="1" dirty="0" smtClean="0">
                <a:solidFill>
                  <a:schemeClr val="bg1"/>
                </a:solidFill>
                <a:latin typeface="SimSun" charset="-122"/>
                <a:ea typeface="SimSun" charset="-122"/>
                <a:cs typeface="SimSun" charset="-122"/>
              </a:rPr>
              <a:t>》</a:t>
            </a:r>
            <a:endParaRPr lang="zh-CN" altLang="en-US" sz="2000" b="1" dirty="0">
              <a:solidFill>
                <a:schemeClr val="bg1"/>
              </a:solidFill>
              <a:latin typeface="SimSun" charset="-122"/>
              <a:ea typeface="SimSun" charset="-122"/>
              <a:cs typeface="SimSun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2" name="图片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4" name="文本框 47"/>
          <p:cNvSpPr txBox="1">
            <a:spLocks noChangeArrowheads="1"/>
          </p:cNvSpPr>
          <p:nvPr/>
        </p:nvSpPr>
        <p:spPr bwMode="auto">
          <a:xfrm>
            <a:off x="261938" y="160338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 dirty="0" smtClean="0">
                <a:solidFill>
                  <a:schemeClr val="bg1"/>
                </a:solidFill>
                <a:latin typeface="Impact" panose="020B0806030902050204" pitchFamily="34" charset="0"/>
              </a:rPr>
              <a:t>6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7" name="文本框 58"/>
          <p:cNvSpPr txBox="1">
            <a:spLocks noChangeArrowheads="1"/>
          </p:cNvSpPr>
          <p:nvPr/>
        </p:nvSpPr>
        <p:spPr bwMode="auto">
          <a:xfrm>
            <a:off x="1299231" y="140259"/>
            <a:ext cx="52183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600" b="1" dirty="0" smtClean="0">
                <a:solidFill>
                  <a:srgbClr val="117A68"/>
                </a:solidFill>
                <a:latin typeface="Times New Roman" charset="0"/>
                <a:ea typeface="Times New Roman" charset="0"/>
                <a:cs typeface="Times New Roman" charset="0"/>
              </a:rPr>
              <a:t>Discuss</a:t>
            </a:r>
            <a:r>
              <a:rPr lang="zh-CN" altLang="en-US" sz="3600" b="1" dirty="0" smtClean="0">
                <a:solidFill>
                  <a:srgbClr val="117A68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600" b="1" dirty="0" smtClean="0">
                <a:solidFill>
                  <a:srgbClr val="117A68"/>
                </a:solidFill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zh-CN" altLang="en-US" sz="3600" b="1" dirty="0" smtClean="0">
                <a:solidFill>
                  <a:srgbClr val="117A68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600" b="1" dirty="0" smtClean="0">
                <a:solidFill>
                  <a:srgbClr val="117A68"/>
                </a:solidFill>
                <a:latin typeface="Times New Roman" charset="0"/>
                <a:ea typeface="Times New Roman" charset="0"/>
                <a:cs typeface="Times New Roman" charset="0"/>
              </a:rPr>
              <a:t>situation.</a:t>
            </a:r>
            <a:endParaRPr lang="zh-CN" altLang="en-US" sz="3600" b="1" dirty="0">
              <a:solidFill>
                <a:srgbClr val="117A68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8" name="矩形 9"/>
          <p:cNvSpPr>
            <a:spLocks noChangeArrowheads="1"/>
          </p:cNvSpPr>
          <p:nvPr/>
        </p:nvSpPr>
        <p:spPr bwMode="auto">
          <a:xfrm>
            <a:off x="6013367" y="146768"/>
            <a:ext cx="52657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571500" indent="-571500" eaLnBrk="1" hangingPunct="1">
              <a:buFont typeface="Wingdings" charset="2"/>
              <a:buChar char="Ø"/>
              <a:defRPr/>
            </a:pPr>
            <a:r>
              <a:rPr lang="en-US" altLang="zh-CN" sz="3600" b="1" dirty="0" smtClean="0">
                <a:solidFill>
                  <a:schemeClr val="accent5">
                    <a:lumMod val="25000"/>
                  </a:schemeClr>
                </a:solidFill>
                <a:latin typeface="微软雅黑" charset="-122"/>
                <a:ea typeface="微软雅黑" charset="-122"/>
                <a:sym typeface="微软雅黑" charset="-122"/>
              </a:rPr>
              <a:t>Task 4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517" y="981900"/>
            <a:ext cx="3496721" cy="2495148"/>
          </a:xfrm>
          <a:prstGeom prst="roundRect">
            <a:avLst>
              <a:gd name="adj" fmla="val 20051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517" y="3802257"/>
            <a:ext cx="3566107" cy="2618000"/>
          </a:xfrm>
          <a:prstGeom prst="roundRect">
            <a:avLst>
              <a:gd name="adj" fmla="val 26388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文本框 10"/>
          <p:cNvSpPr txBox="1"/>
          <p:nvPr/>
        </p:nvSpPr>
        <p:spPr>
          <a:xfrm>
            <a:off x="624681" y="2184386"/>
            <a:ext cx="6080750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600" dirty="0" smtClean="0">
                <a:solidFill>
                  <a:srgbClr val="0E6254"/>
                </a:solidFill>
              </a:rPr>
              <a:t>Try to persuade your mother to agree to help an orphan dog.</a:t>
            </a:r>
            <a:endParaRPr kumimoji="1" lang="zh-CN" altLang="en-US" sz="3600" dirty="0">
              <a:solidFill>
                <a:srgbClr val="0E62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353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2" name="图片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4" name="文本框 47"/>
          <p:cNvSpPr txBox="1">
            <a:spLocks noChangeArrowheads="1"/>
          </p:cNvSpPr>
          <p:nvPr/>
        </p:nvSpPr>
        <p:spPr bwMode="auto">
          <a:xfrm>
            <a:off x="261938" y="160338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</a:rPr>
              <a:t>7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7" name="文本框 58"/>
          <p:cNvSpPr txBox="1">
            <a:spLocks noChangeArrowheads="1"/>
          </p:cNvSpPr>
          <p:nvPr/>
        </p:nvSpPr>
        <p:spPr bwMode="auto">
          <a:xfrm>
            <a:off x="1299231" y="140259"/>
            <a:ext cx="52183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600" b="1" dirty="0" smtClean="0">
                <a:solidFill>
                  <a:srgbClr val="117A68"/>
                </a:solidFill>
                <a:latin typeface="Times New Roman" charset="0"/>
                <a:ea typeface="Times New Roman" charset="0"/>
                <a:cs typeface="Times New Roman" charset="0"/>
              </a:rPr>
              <a:t>Voice your opinions.</a:t>
            </a:r>
            <a:endParaRPr lang="zh-CN" altLang="en-US" sz="3600" b="1" dirty="0">
              <a:solidFill>
                <a:srgbClr val="117A68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1939" y="1970378"/>
            <a:ext cx="73293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lnSpc>
                <a:spcPct val="150000"/>
              </a:lnSpc>
              <a:buAutoNum type="arabicPeriod"/>
            </a:pPr>
            <a:r>
              <a:rPr lang="en-US" altLang="zh-CN" sz="3600" dirty="0" smtClean="0">
                <a:solidFill>
                  <a:srgbClr val="0E6254"/>
                </a:solidFill>
              </a:rPr>
              <a:t>What </a:t>
            </a:r>
            <a:r>
              <a:rPr lang="en-US" altLang="zh-CN" sz="3600" dirty="0">
                <a:solidFill>
                  <a:srgbClr val="0E6254"/>
                </a:solidFill>
              </a:rPr>
              <a:t>do you think of the act of saving orphan </a:t>
            </a:r>
            <a:r>
              <a:rPr lang="en-US" altLang="zh-CN" sz="3600" dirty="0" smtClean="0">
                <a:solidFill>
                  <a:srgbClr val="0E6254"/>
                </a:solidFill>
              </a:rPr>
              <a:t>animals?</a:t>
            </a:r>
            <a:endParaRPr lang="en-US" altLang="zh-CN" sz="3600" dirty="0">
              <a:solidFill>
                <a:srgbClr val="0E6254"/>
              </a:solidFill>
            </a:endParaRPr>
          </a:p>
          <a:p>
            <a:pPr marL="742950" indent="-742950" algn="just">
              <a:lnSpc>
                <a:spcPct val="150000"/>
              </a:lnSpc>
              <a:buAutoNum type="arabicPeriod"/>
            </a:pPr>
            <a:r>
              <a:rPr lang="en-US" altLang="zh-CN" sz="3600" dirty="0" smtClean="0">
                <a:solidFill>
                  <a:srgbClr val="0E6254"/>
                </a:solidFill>
              </a:rPr>
              <a:t>What </a:t>
            </a:r>
            <a:r>
              <a:rPr lang="en-US" altLang="zh-CN" sz="3600" dirty="0" smtClean="0">
                <a:solidFill>
                  <a:srgbClr val="0E6254"/>
                </a:solidFill>
              </a:rPr>
              <a:t>influences do </a:t>
            </a:r>
            <a:r>
              <a:rPr lang="en-US" altLang="zh-CN" sz="3600" dirty="0" smtClean="0">
                <a:solidFill>
                  <a:srgbClr val="0E6254"/>
                </a:solidFill>
              </a:rPr>
              <a:t>the helping acts on </a:t>
            </a:r>
            <a:r>
              <a:rPr lang="en-US" altLang="zh-CN" sz="3600" dirty="0">
                <a:solidFill>
                  <a:srgbClr val="0E6254"/>
                </a:solidFill>
              </a:rPr>
              <a:t>humans and animals </a:t>
            </a:r>
            <a:r>
              <a:rPr lang="en-US" altLang="zh-CN" sz="3600" dirty="0" smtClean="0">
                <a:solidFill>
                  <a:srgbClr val="0E6254"/>
                </a:solidFill>
              </a:rPr>
              <a:t>according to </a:t>
            </a:r>
            <a:r>
              <a:rPr lang="en-US" altLang="zh-CN" sz="3600" dirty="0" smtClean="0">
                <a:solidFill>
                  <a:srgbClr val="0E6254"/>
                </a:solidFill>
              </a:rPr>
              <a:t>the book?</a:t>
            </a:r>
            <a:endParaRPr kumimoji="1" lang="zh-CN" altLang="en-US" sz="3600" dirty="0">
              <a:solidFill>
                <a:srgbClr val="0E6254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8"/>
          <a:stretch/>
        </p:blipFill>
        <p:spPr>
          <a:xfrm>
            <a:off x="9788554" y="1975915"/>
            <a:ext cx="2155302" cy="1445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41" y="3445429"/>
            <a:ext cx="2180776" cy="14328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554" y="4902649"/>
            <a:ext cx="2215527" cy="14186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969" y="714376"/>
            <a:ext cx="2197236" cy="14386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5134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24423">
            <a:off x="1617663" y="688975"/>
            <a:ext cx="8763000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文本框 6"/>
          <p:cNvSpPr txBox="1">
            <a:spLocks noChangeArrowheads="1"/>
          </p:cNvSpPr>
          <p:nvPr/>
        </p:nvSpPr>
        <p:spPr bwMode="auto">
          <a:xfrm>
            <a:off x="2759075" y="2014538"/>
            <a:ext cx="674846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6600">
                <a:solidFill>
                  <a:schemeClr val="bg1"/>
                </a:solidFill>
                <a:latin typeface="Impact" panose="020B0806030902050204" pitchFamily="34" charset="0"/>
              </a:rPr>
              <a:t>THANKS</a:t>
            </a:r>
            <a:endParaRPr lang="zh-CN" altLang="en-US" sz="166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稻壳儿小白白(http://dwz.cn/Wu2UP)"/>
          <p:cNvSpPr txBox="1">
            <a:spLocks noChangeArrowheads="1"/>
          </p:cNvSpPr>
          <p:nvPr/>
        </p:nvSpPr>
        <p:spPr bwMode="auto">
          <a:xfrm>
            <a:off x="-2605088" y="-4381330"/>
            <a:ext cx="52101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117A68"/>
                </a:solidFill>
                <a:sym typeface="Arial" panose="020B0604020202020204" pitchFamily="34" charset="0"/>
              </a:rPr>
              <a:t>2018</a:t>
            </a:r>
            <a:r>
              <a:rPr lang="zh-CN" altLang="en-US" sz="2800" b="1" dirty="0">
                <a:solidFill>
                  <a:srgbClr val="117A68"/>
                </a:solidFill>
                <a:sym typeface="Arial" panose="020B0604020202020204" pitchFamily="34" charset="0"/>
              </a:rPr>
              <a:t>的结束，</a:t>
            </a:r>
            <a:endParaRPr lang="en-US" sz="2800" b="1" dirty="0">
              <a:solidFill>
                <a:srgbClr val="117A68"/>
              </a:solidFill>
              <a:sym typeface="Arial" panose="020B0604020202020204" pitchFamily="34" charset="0"/>
            </a:endParaRPr>
          </a:p>
          <a:p>
            <a:pPr eaLnBrk="1" hangingPunct="1"/>
            <a:r>
              <a:rPr lang="zh-CN" altLang="en-US" sz="2000" dirty="0">
                <a:solidFill>
                  <a:srgbClr val="7A8EA9"/>
                </a:solidFill>
                <a:sym typeface="Arial" panose="020B0604020202020204" pitchFamily="34" charset="0"/>
              </a:rPr>
              <a:t>我们一年的工作也将有一个总结，在总公司的帮助下，我们从公司的销售业绩、员工素质、销售技巧、专业基础知识的掌握、以及客户储备等等都有了明显的提升与进步，于此同时也暴露了我们很多的问题，在总公司的帮助下如抽茧剥丝一样一个一个的解决它。在此我向总公司的领导与同仁表示感谢。下面我对一年来的工作进行一个简要的总结。　　</a:t>
            </a:r>
            <a:r>
              <a:rPr lang="zh-CN" altLang="en-US" sz="2400" dirty="0">
                <a:solidFill>
                  <a:srgbClr val="7A8EA9"/>
                </a:solidFill>
                <a:sym typeface="Arial" panose="020B0604020202020204" pitchFamily="34" charset="0"/>
              </a:rPr>
              <a:t>　　</a:t>
            </a:r>
          </a:p>
        </p:txBody>
      </p:sp>
      <p:pic>
        <p:nvPicPr>
          <p:cNvPr id="3075" name="图片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24423">
            <a:off x="-232748" y="2303584"/>
            <a:ext cx="5759450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文本框 5"/>
          <p:cNvSpPr txBox="1">
            <a:spLocks noChangeArrowheads="1"/>
          </p:cNvSpPr>
          <p:nvPr/>
        </p:nvSpPr>
        <p:spPr bwMode="auto">
          <a:xfrm>
            <a:off x="0" y="2528769"/>
            <a:ext cx="4445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5400" dirty="0" smtClean="0">
                <a:solidFill>
                  <a:schemeClr val="bg1"/>
                </a:solidFill>
                <a:latin typeface="Impact" panose="020B0806030902050204" pitchFamily="34" charset="0"/>
              </a:rPr>
              <a:t>Who </a:t>
            </a:r>
            <a:r>
              <a:rPr lang="en-US" altLang="zh-CN" sz="72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  <a:endParaRPr lang="zh-CN" altLang="en-US" sz="54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313" y="406460"/>
            <a:ext cx="4885113" cy="615018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  <p:pic>
        <p:nvPicPr>
          <p:cNvPr id="6" name="图片 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46"/>
          <p:cNvSpPr txBox="1">
            <a:spLocks noChangeArrowheads="1"/>
          </p:cNvSpPr>
          <p:nvPr/>
        </p:nvSpPr>
        <p:spPr bwMode="auto">
          <a:xfrm>
            <a:off x="1075916" y="156409"/>
            <a:ext cx="54428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600" b="1" dirty="0" smtClean="0">
                <a:solidFill>
                  <a:srgbClr val="117A68"/>
                </a:solidFill>
                <a:latin typeface="Times New Roman" charset="0"/>
                <a:ea typeface="Times New Roman" charset="0"/>
                <a:cs typeface="Times New Roman" charset="0"/>
              </a:rPr>
              <a:t>Observe</a:t>
            </a:r>
            <a:r>
              <a:rPr lang="zh-CN" altLang="en-US" sz="3600" b="1" dirty="0" smtClean="0">
                <a:solidFill>
                  <a:srgbClr val="117A68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600" b="1" dirty="0" smtClean="0">
                <a:solidFill>
                  <a:srgbClr val="117A68"/>
                </a:solidFill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zh-CN" altLang="en-US" sz="3600" b="1" dirty="0" smtClean="0">
                <a:solidFill>
                  <a:srgbClr val="117A68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600" b="1" dirty="0">
                <a:solidFill>
                  <a:srgbClr val="117A68"/>
                </a:solidFill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altLang="zh-CN" sz="3600" b="1" dirty="0" smtClean="0">
                <a:solidFill>
                  <a:srgbClr val="117A68"/>
                </a:solidFill>
                <a:latin typeface="Times New Roman" charset="0"/>
                <a:ea typeface="Times New Roman" charset="0"/>
                <a:cs typeface="Times New Roman" charset="0"/>
              </a:rPr>
              <a:t>over</a:t>
            </a:r>
            <a:endParaRPr lang="zh-CN" altLang="en-US" sz="3600" b="1" dirty="0">
              <a:solidFill>
                <a:srgbClr val="117A68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文本框 47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zh-CN" altLang="en-US" sz="36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文本框 5"/>
          <p:cNvSpPr txBox="1">
            <a:spLocks noChangeArrowheads="1"/>
          </p:cNvSpPr>
          <p:nvPr/>
        </p:nvSpPr>
        <p:spPr bwMode="auto">
          <a:xfrm>
            <a:off x="625475" y="4240000"/>
            <a:ext cx="4445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5400" dirty="0" smtClean="0">
                <a:solidFill>
                  <a:schemeClr val="bg1"/>
                </a:solidFill>
                <a:latin typeface="Impact" panose="020B0806030902050204" pitchFamily="34" charset="0"/>
              </a:rPr>
              <a:t>Why </a:t>
            </a:r>
            <a:r>
              <a:rPr lang="en-US" altLang="zh-CN" sz="72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  <a:endParaRPr lang="zh-CN" altLang="en-US" sz="54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稻壳儿小白白(http://dwz.cn/Wu2UP)"/>
          <p:cNvSpPr>
            <a:spLocks noChangeArrowheads="1"/>
          </p:cNvSpPr>
          <p:nvPr/>
        </p:nvSpPr>
        <p:spPr bwMode="auto">
          <a:xfrm rot="20660448">
            <a:off x="5366287" y="1047584"/>
            <a:ext cx="5499033" cy="1296706"/>
          </a:xfrm>
          <a:prstGeom prst="roundRect">
            <a:avLst>
              <a:gd name="adj" fmla="val 16667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pic>
        <p:nvPicPr>
          <p:cNvPr id="9239" name="图片 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0" name="文本框 59"/>
          <p:cNvSpPr txBox="1">
            <a:spLocks noChangeArrowheads="1"/>
          </p:cNvSpPr>
          <p:nvPr/>
        </p:nvSpPr>
        <p:spPr bwMode="auto">
          <a:xfrm>
            <a:off x="1046419" y="147419"/>
            <a:ext cx="83630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600" b="1" dirty="0" smtClean="0">
                <a:solidFill>
                  <a:srgbClr val="117A68"/>
                </a:solidFill>
                <a:latin typeface="Times New Roman" charset="0"/>
                <a:ea typeface="Times New Roman" charset="0"/>
                <a:cs typeface="Times New Roman" charset="0"/>
              </a:rPr>
              <a:t>How would you divide the passage?</a:t>
            </a:r>
            <a:endParaRPr lang="zh-CN" altLang="en-US" sz="3600" b="1" dirty="0">
              <a:solidFill>
                <a:srgbClr val="117A68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241" name="文本框 60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 dirty="0" smtClean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7" name="稻壳儿小白白(http://dwz.cn/Wu2UP)"/>
          <p:cNvSpPr>
            <a:spLocks noEditPoints="1"/>
          </p:cNvSpPr>
          <p:nvPr/>
        </p:nvSpPr>
        <p:spPr bwMode="auto">
          <a:xfrm rot="20219360">
            <a:off x="3685830" y="1845049"/>
            <a:ext cx="2156468" cy="5239160"/>
          </a:xfrm>
          <a:custGeom>
            <a:avLst/>
            <a:gdLst>
              <a:gd name="T0" fmla="*/ 0 w 168"/>
              <a:gd name="T1" fmla="*/ 2147483647 h 392"/>
              <a:gd name="T2" fmla="*/ 2147483647 w 168"/>
              <a:gd name="T3" fmla="*/ 2147483647 h 392"/>
              <a:gd name="T4" fmla="*/ 2147483647 w 168"/>
              <a:gd name="T5" fmla="*/ 2147483647 h 392"/>
              <a:gd name="T6" fmla="*/ 2147483647 w 168"/>
              <a:gd name="T7" fmla="*/ 2147483647 h 392"/>
              <a:gd name="T8" fmla="*/ 2147483647 w 168"/>
              <a:gd name="T9" fmla="*/ 2147483647 h 392"/>
              <a:gd name="T10" fmla="*/ 2147483647 w 168"/>
              <a:gd name="T11" fmla="*/ 2147483647 h 392"/>
              <a:gd name="T12" fmla="*/ 2147483647 w 168"/>
              <a:gd name="T13" fmla="*/ 2147483647 h 392"/>
              <a:gd name="T14" fmla="*/ 2147483647 w 168"/>
              <a:gd name="T15" fmla="*/ 2147483647 h 392"/>
              <a:gd name="T16" fmla="*/ 2147483647 w 168"/>
              <a:gd name="T17" fmla="*/ 2147483647 h 392"/>
              <a:gd name="T18" fmla="*/ 2147483647 w 168"/>
              <a:gd name="T19" fmla="*/ 2147483647 h 392"/>
              <a:gd name="T20" fmla="*/ 2147483647 w 168"/>
              <a:gd name="T21" fmla="*/ 2147483647 h 392"/>
              <a:gd name="T22" fmla="*/ 2147483647 w 168"/>
              <a:gd name="T23" fmla="*/ 2147483647 h 392"/>
              <a:gd name="T24" fmla="*/ 2147483647 w 168"/>
              <a:gd name="T25" fmla="*/ 2147483647 h 392"/>
              <a:gd name="T26" fmla="*/ 2147483647 w 168"/>
              <a:gd name="T27" fmla="*/ 2147483647 h 392"/>
              <a:gd name="T28" fmla="*/ 2147483647 w 168"/>
              <a:gd name="T29" fmla="*/ 2147483647 h 392"/>
              <a:gd name="T30" fmla="*/ 2147483647 w 168"/>
              <a:gd name="T31" fmla="*/ 2147483647 h 392"/>
              <a:gd name="T32" fmla="*/ 2147483647 w 168"/>
              <a:gd name="T33" fmla="*/ 2147483647 h 392"/>
              <a:gd name="T34" fmla="*/ 2147483647 w 168"/>
              <a:gd name="T35" fmla="*/ 2147483647 h 392"/>
              <a:gd name="T36" fmla="*/ 2147483647 w 168"/>
              <a:gd name="T37" fmla="*/ 2147483647 h 392"/>
              <a:gd name="T38" fmla="*/ 2147483647 w 168"/>
              <a:gd name="T39" fmla="*/ 2147483647 h 392"/>
              <a:gd name="T40" fmla="*/ 2147483647 w 168"/>
              <a:gd name="T41" fmla="*/ 2147483647 h 392"/>
              <a:gd name="T42" fmla="*/ 2147483647 w 168"/>
              <a:gd name="T43" fmla="*/ 2147483647 h 392"/>
              <a:gd name="T44" fmla="*/ 2147483647 w 168"/>
              <a:gd name="T45" fmla="*/ 2147483647 h 392"/>
              <a:gd name="T46" fmla="*/ 2147483647 w 168"/>
              <a:gd name="T47" fmla="*/ 2147483647 h 392"/>
              <a:gd name="T48" fmla="*/ 2147483647 w 168"/>
              <a:gd name="T49" fmla="*/ 2147483647 h 392"/>
              <a:gd name="T50" fmla="*/ 2147483647 w 168"/>
              <a:gd name="T51" fmla="*/ 2147483647 h 392"/>
              <a:gd name="T52" fmla="*/ 2147483647 w 168"/>
              <a:gd name="T53" fmla="*/ 2147483647 h 392"/>
              <a:gd name="T54" fmla="*/ 2147483647 w 168"/>
              <a:gd name="T55" fmla="*/ 2147483647 h 392"/>
              <a:gd name="T56" fmla="*/ 2147483647 w 168"/>
              <a:gd name="T57" fmla="*/ 2147483647 h 392"/>
              <a:gd name="T58" fmla="*/ 2147483647 w 168"/>
              <a:gd name="T59" fmla="*/ 0 h 392"/>
              <a:gd name="T60" fmla="*/ 2147483647 w 168"/>
              <a:gd name="T61" fmla="*/ 2147483647 h 392"/>
              <a:gd name="T62" fmla="*/ 0 w 168"/>
              <a:gd name="T63" fmla="*/ 2147483647 h 392"/>
              <a:gd name="T64" fmla="*/ 2147483647 w 168"/>
              <a:gd name="T65" fmla="*/ 2147483647 h 392"/>
              <a:gd name="T66" fmla="*/ 2147483647 w 168"/>
              <a:gd name="T67" fmla="*/ 2147483647 h 392"/>
              <a:gd name="T68" fmla="*/ 2147483647 w 168"/>
              <a:gd name="T69" fmla="*/ 2147483647 h 392"/>
              <a:gd name="T70" fmla="*/ 2147483647 w 168"/>
              <a:gd name="T71" fmla="*/ 2147483647 h 392"/>
              <a:gd name="T72" fmla="*/ 2147483647 w 168"/>
              <a:gd name="T73" fmla="*/ 2147483647 h 392"/>
              <a:gd name="T74" fmla="*/ 2147483647 w 168"/>
              <a:gd name="T75" fmla="*/ 2147483647 h 392"/>
              <a:gd name="T76" fmla="*/ 2147483647 w 168"/>
              <a:gd name="T77" fmla="*/ 2147483647 h 392"/>
              <a:gd name="T78" fmla="*/ 2147483647 w 168"/>
              <a:gd name="T79" fmla="*/ 2147483647 h 392"/>
              <a:gd name="T80" fmla="*/ 2147483647 w 168"/>
              <a:gd name="T81" fmla="*/ 2147483647 h 392"/>
              <a:gd name="T82" fmla="*/ 2147483647 w 168"/>
              <a:gd name="T83" fmla="*/ 2147483647 h 392"/>
              <a:gd name="T84" fmla="*/ 2147483647 w 168"/>
              <a:gd name="T85" fmla="*/ 2147483647 h 392"/>
              <a:gd name="T86" fmla="*/ 2147483647 w 168"/>
              <a:gd name="T87" fmla="*/ 2147483647 h 392"/>
              <a:gd name="T88" fmla="*/ 2147483647 w 168"/>
              <a:gd name="T89" fmla="*/ 2147483647 h 39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68" h="392">
                <a:moveTo>
                  <a:pt x="0" y="84"/>
                </a:moveTo>
                <a:cubicBezTo>
                  <a:pt x="0" y="112"/>
                  <a:pt x="23" y="134"/>
                  <a:pt x="50" y="134"/>
                </a:cubicBezTo>
                <a:cubicBezTo>
                  <a:pt x="54" y="134"/>
                  <a:pt x="57" y="134"/>
                  <a:pt x="61" y="133"/>
                </a:cubicBezTo>
                <a:cubicBezTo>
                  <a:pt x="61" y="148"/>
                  <a:pt x="61" y="148"/>
                  <a:pt x="61" y="148"/>
                </a:cubicBezTo>
                <a:cubicBezTo>
                  <a:pt x="73" y="154"/>
                  <a:pt x="73" y="154"/>
                  <a:pt x="73" y="154"/>
                </a:cubicBezTo>
                <a:cubicBezTo>
                  <a:pt x="73" y="278"/>
                  <a:pt x="73" y="278"/>
                  <a:pt x="73" y="278"/>
                </a:cubicBezTo>
                <a:cubicBezTo>
                  <a:pt x="61" y="284"/>
                  <a:pt x="61" y="284"/>
                  <a:pt x="61" y="284"/>
                </a:cubicBezTo>
                <a:cubicBezTo>
                  <a:pt x="61" y="377"/>
                  <a:pt x="61" y="377"/>
                  <a:pt x="61" y="377"/>
                </a:cubicBezTo>
                <a:cubicBezTo>
                  <a:pt x="61" y="385"/>
                  <a:pt x="67" y="392"/>
                  <a:pt x="75" y="392"/>
                </a:cubicBezTo>
                <a:cubicBezTo>
                  <a:pt x="93" y="392"/>
                  <a:pt x="93" y="392"/>
                  <a:pt x="93" y="392"/>
                </a:cubicBezTo>
                <a:cubicBezTo>
                  <a:pt x="101" y="392"/>
                  <a:pt x="107" y="385"/>
                  <a:pt x="107" y="377"/>
                </a:cubicBezTo>
                <a:cubicBezTo>
                  <a:pt x="107" y="357"/>
                  <a:pt x="107" y="357"/>
                  <a:pt x="107" y="357"/>
                </a:cubicBezTo>
                <a:cubicBezTo>
                  <a:pt x="143" y="357"/>
                  <a:pt x="143" y="357"/>
                  <a:pt x="143" y="357"/>
                </a:cubicBezTo>
                <a:cubicBezTo>
                  <a:pt x="150" y="357"/>
                  <a:pt x="157" y="350"/>
                  <a:pt x="157" y="343"/>
                </a:cubicBezTo>
                <a:cubicBezTo>
                  <a:pt x="157" y="335"/>
                  <a:pt x="150" y="329"/>
                  <a:pt x="143" y="329"/>
                </a:cubicBezTo>
                <a:cubicBezTo>
                  <a:pt x="107" y="329"/>
                  <a:pt x="107" y="329"/>
                  <a:pt x="107" y="329"/>
                </a:cubicBezTo>
                <a:cubicBezTo>
                  <a:pt x="107" y="321"/>
                  <a:pt x="107" y="321"/>
                  <a:pt x="107" y="321"/>
                </a:cubicBezTo>
                <a:cubicBezTo>
                  <a:pt x="143" y="321"/>
                  <a:pt x="143" y="321"/>
                  <a:pt x="143" y="321"/>
                </a:cubicBezTo>
                <a:cubicBezTo>
                  <a:pt x="150" y="321"/>
                  <a:pt x="157" y="314"/>
                  <a:pt x="157" y="307"/>
                </a:cubicBezTo>
                <a:cubicBezTo>
                  <a:pt x="157" y="299"/>
                  <a:pt x="150" y="293"/>
                  <a:pt x="143" y="293"/>
                </a:cubicBezTo>
                <a:cubicBezTo>
                  <a:pt x="107" y="293"/>
                  <a:pt x="107" y="293"/>
                  <a:pt x="107" y="293"/>
                </a:cubicBezTo>
                <a:cubicBezTo>
                  <a:pt x="107" y="283"/>
                  <a:pt x="107" y="283"/>
                  <a:pt x="107" y="283"/>
                </a:cubicBezTo>
                <a:cubicBezTo>
                  <a:pt x="95" y="277"/>
                  <a:pt x="95" y="277"/>
                  <a:pt x="95" y="277"/>
                </a:cubicBezTo>
                <a:cubicBezTo>
                  <a:pt x="95" y="156"/>
                  <a:pt x="95" y="156"/>
                  <a:pt x="95" y="156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10" y="134"/>
                  <a:pt x="114" y="134"/>
                  <a:pt x="117" y="134"/>
                </a:cubicBezTo>
                <a:cubicBezTo>
                  <a:pt x="145" y="134"/>
                  <a:pt x="168" y="112"/>
                  <a:pt x="168" y="84"/>
                </a:cubicBezTo>
                <a:cubicBezTo>
                  <a:pt x="168" y="61"/>
                  <a:pt x="153" y="42"/>
                  <a:pt x="132" y="36"/>
                </a:cubicBezTo>
                <a:cubicBezTo>
                  <a:pt x="126" y="15"/>
                  <a:pt x="107" y="0"/>
                  <a:pt x="84" y="0"/>
                </a:cubicBezTo>
                <a:cubicBezTo>
                  <a:pt x="61" y="0"/>
                  <a:pt x="42" y="15"/>
                  <a:pt x="36" y="36"/>
                </a:cubicBezTo>
                <a:cubicBezTo>
                  <a:pt x="15" y="42"/>
                  <a:pt x="0" y="61"/>
                  <a:pt x="0" y="84"/>
                </a:cubicBezTo>
                <a:close/>
                <a:moveTo>
                  <a:pt x="84" y="31"/>
                </a:moveTo>
                <a:cubicBezTo>
                  <a:pt x="97" y="31"/>
                  <a:pt x="107" y="41"/>
                  <a:pt x="107" y="54"/>
                </a:cubicBezTo>
                <a:cubicBezTo>
                  <a:pt x="107" y="57"/>
                  <a:pt x="106" y="59"/>
                  <a:pt x="106" y="62"/>
                </a:cubicBezTo>
                <a:cubicBezTo>
                  <a:pt x="119" y="62"/>
                  <a:pt x="129" y="73"/>
                  <a:pt x="129" y="87"/>
                </a:cubicBezTo>
                <a:cubicBezTo>
                  <a:pt x="129" y="100"/>
                  <a:pt x="118" y="111"/>
                  <a:pt x="105" y="111"/>
                </a:cubicBezTo>
                <a:cubicBezTo>
                  <a:pt x="96" y="111"/>
                  <a:pt x="88" y="107"/>
                  <a:pt x="84" y="100"/>
                </a:cubicBezTo>
                <a:cubicBezTo>
                  <a:pt x="79" y="107"/>
                  <a:pt x="72" y="111"/>
                  <a:pt x="63" y="111"/>
                </a:cubicBezTo>
                <a:cubicBezTo>
                  <a:pt x="49" y="111"/>
                  <a:pt x="38" y="100"/>
                  <a:pt x="38" y="87"/>
                </a:cubicBezTo>
                <a:cubicBezTo>
                  <a:pt x="38" y="73"/>
                  <a:pt x="49" y="62"/>
                  <a:pt x="62" y="62"/>
                </a:cubicBezTo>
                <a:cubicBezTo>
                  <a:pt x="61" y="59"/>
                  <a:pt x="61" y="57"/>
                  <a:pt x="61" y="54"/>
                </a:cubicBezTo>
                <a:cubicBezTo>
                  <a:pt x="61" y="41"/>
                  <a:pt x="71" y="31"/>
                  <a:pt x="84" y="31"/>
                </a:cubicBezTo>
                <a:close/>
                <a:moveTo>
                  <a:pt x="84" y="31"/>
                </a:moveTo>
                <a:cubicBezTo>
                  <a:pt x="84" y="31"/>
                  <a:pt x="84" y="31"/>
                  <a:pt x="84" y="31"/>
                </a:cubicBezTo>
              </a:path>
            </a:pathLst>
          </a:custGeom>
          <a:solidFill>
            <a:srgbClr val="32BB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" name="稻壳儿小白白(http://dwz.cn/Wu2UP)"/>
          <p:cNvSpPr>
            <a:spLocks noChangeArrowheads="1"/>
          </p:cNvSpPr>
          <p:nvPr/>
        </p:nvSpPr>
        <p:spPr bwMode="auto">
          <a:xfrm rot="1738630">
            <a:off x="4795821" y="4451071"/>
            <a:ext cx="5963474" cy="1322664"/>
          </a:xfrm>
          <a:prstGeom prst="roundRect">
            <a:avLst>
              <a:gd name="adj" fmla="val 16667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" name="稻壳儿小白白(http://dwz.cn/Wu2UP)"/>
          <p:cNvSpPr>
            <a:spLocks noChangeArrowheads="1"/>
          </p:cNvSpPr>
          <p:nvPr/>
        </p:nvSpPr>
        <p:spPr bwMode="auto">
          <a:xfrm rot="1738630">
            <a:off x="4759451" y="4364092"/>
            <a:ext cx="6053297" cy="1392239"/>
          </a:xfrm>
          <a:prstGeom prst="roundRect">
            <a:avLst>
              <a:gd name="adj" fmla="val 16667"/>
            </a:avLst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6000" b="1" dirty="0" smtClean="0">
                <a:solidFill>
                  <a:srgbClr val="FFFFFF"/>
                </a:solidFill>
                <a:sym typeface="Arial" panose="020B0604020202020204" pitchFamily="34" charset="0"/>
              </a:rPr>
              <a:t>Pictures</a:t>
            </a:r>
            <a:endParaRPr lang="en-US" sz="6000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0" name="稻壳儿小白白(http://dwz.cn/Wu2UP)"/>
          <p:cNvSpPr>
            <a:spLocks noChangeArrowheads="1"/>
          </p:cNvSpPr>
          <p:nvPr/>
        </p:nvSpPr>
        <p:spPr bwMode="auto">
          <a:xfrm rot="17938629">
            <a:off x="5259439" y="3598703"/>
            <a:ext cx="360789" cy="34503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1" name="稻壳儿小白白(http://dwz.cn/Wu2UP)"/>
          <p:cNvSpPr>
            <a:spLocks noChangeArrowheads="1"/>
          </p:cNvSpPr>
          <p:nvPr/>
        </p:nvSpPr>
        <p:spPr bwMode="auto">
          <a:xfrm rot="17938629">
            <a:off x="4846872" y="2768798"/>
            <a:ext cx="115098" cy="1382244"/>
          </a:xfrm>
          <a:prstGeom prst="roundRect">
            <a:avLst>
              <a:gd name="adj" fmla="val 38542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2" name="稻壳儿小白白(http://dwz.cn/Wu2UP)"/>
          <p:cNvSpPr>
            <a:spLocks noChangeArrowheads="1"/>
          </p:cNvSpPr>
          <p:nvPr/>
        </p:nvSpPr>
        <p:spPr bwMode="auto">
          <a:xfrm rot="311059">
            <a:off x="5521954" y="2621586"/>
            <a:ext cx="5499033" cy="1296706"/>
          </a:xfrm>
          <a:prstGeom prst="roundRect">
            <a:avLst>
              <a:gd name="adj" fmla="val 16667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3" name="稻壳儿小白白(http://dwz.cn/Wu2UP)"/>
          <p:cNvSpPr>
            <a:spLocks noChangeArrowheads="1"/>
          </p:cNvSpPr>
          <p:nvPr/>
        </p:nvSpPr>
        <p:spPr bwMode="auto">
          <a:xfrm rot="311059">
            <a:off x="5481824" y="2620595"/>
            <a:ext cx="5537392" cy="1392240"/>
          </a:xfrm>
          <a:prstGeom prst="roundRect">
            <a:avLst>
              <a:gd name="adj" fmla="val 16667"/>
            </a:avLst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zh-CN" sz="6000" b="1" dirty="0" smtClean="0">
                <a:solidFill>
                  <a:srgbClr val="FFFFFF"/>
                </a:solidFill>
                <a:sym typeface="Arial" panose="020B0604020202020204" pitchFamily="34" charset="0"/>
              </a:rPr>
              <a:t>Headings</a:t>
            </a:r>
            <a:endParaRPr lang="en-US" sz="6000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4" name="稻壳儿小白白(http://dwz.cn/Wu2UP)"/>
          <p:cNvSpPr>
            <a:spLocks noChangeArrowheads="1"/>
          </p:cNvSpPr>
          <p:nvPr/>
        </p:nvSpPr>
        <p:spPr bwMode="auto">
          <a:xfrm rot="16511059">
            <a:off x="5671033" y="2964281"/>
            <a:ext cx="363000" cy="34503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5" name="稻壳儿小白白(http://dwz.cn/Wu2UP)"/>
          <p:cNvSpPr>
            <a:spLocks noChangeArrowheads="1"/>
          </p:cNvSpPr>
          <p:nvPr/>
        </p:nvSpPr>
        <p:spPr bwMode="auto">
          <a:xfrm rot="16511059">
            <a:off x="5183772" y="2388801"/>
            <a:ext cx="115098" cy="1382243"/>
          </a:xfrm>
          <a:prstGeom prst="roundRect">
            <a:avLst>
              <a:gd name="adj" fmla="val 38542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6" name="稻壳儿小白白(http://dwz.cn/Wu2UP)"/>
          <p:cNvSpPr>
            <a:spLocks noChangeArrowheads="1"/>
          </p:cNvSpPr>
          <p:nvPr/>
        </p:nvSpPr>
        <p:spPr bwMode="auto">
          <a:xfrm rot="20716469">
            <a:off x="5350859" y="1016109"/>
            <a:ext cx="5653584" cy="1392239"/>
          </a:xfrm>
          <a:prstGeom prst="roundRect">
            <a:avLst>
              <a:gd name="adj" fmla="val 16667"/>
            </a:avLst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zh-CN" sz="4800" b="1" dirty="0" smtClean="0">
                <a:solidFill>
                  <a:srgbClr val="FFFFFF"/>
                </a:solidFill>
                <a:sym typeface="Arial" panose="020B0604020202020204" pitchFamily="34" charset="0"/>
              </a:rPr>
              <a:t>The 1</a:t>
            </a:r>
            <a:r>
              <a:rPr lang="en-US" altLang="zh-CN" sz="4800" b="1" baseline="30000" dirty="0" smtClean="0">
                <a:solidFill>
                  <a:srgbClr val="FFFFFF"/>
                </a:solidFill>
                <a:sym typeface="Arial" panose="020B0604020202020204" pitchFamily="34" charset="0"/>
              </a:rPr>
              <a:t>st</a:t>
            </a:r>
            <a:r>
              <a:rPr lang="en-US" altLang="zh-CN" sz="4800" b="1" dirty="0" smtClean="0">
                <a:solidFill>
                  <a:srgbClr val="FFFFFF"/>
                </a:solidFill>
                <a:sym typeface="Arial" panose="020B0604020202020204" pitchFamily="34" charset="0"/>
              </a:rPr>
              <a:t> Paragraph</a:t>
            </a:r>
            <a:endParaRPr lang="en-US" sz="4800" b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7" name="稻壳儿小白白(http://dwz.cn/Wu2UP)"/>
          <p:cNvSpPr>
            <a:spLocks noChangeArrowheads="1"/>
          </p:cNvSpPr>
          <p:nvPr/>
        </p:nvSpPr>
        <p:spPr bwMode="auto">
          <a:xfrm rot="15316469">
            <a:off x="5532572" y="2272637"/>
            <a:ext cx="363000" cy="34503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8" name="稻壳儿小白白(http://dwz.cn/Wu2UP)"/>
          <p:cNvSpPr>
            <a:spLocks noChangeArrowheads="1"/>
          </p:cNvSpPr>
          <p:nvPr/>
        </p:nvSpPr>
        <p:spPr bwMode="auto">
          <a:xfrm rot="15316469">
            <a:off x="5063776" y="1919684"/>
            <a:ext cx="115098" cy="1382243"/>
          </a:xfrm>
          <a:prstGeom prst="roundRect">
            <a:avLst>
              <a:gd name="adj" fmla="val 38542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1" name="稻壳儿小白白(http://dwz.cn/Wu2UP)"/>
          <p:cNvSpPr>
            <a:spLocks noChangeArrowheads="1"/>
          </p:cNvSpPr>
          <p:nvPr/>
        </p:nvSpPr>
        <p:spPr bwMode="auto">
          <a:xfrm rot="2144867" flipH="1">
            <a:off x="3182852" y="3868722"/>
            <a:ext cx="345035" cy="3630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1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9" name="文本框 5"/>
          <p:cNvSpPr txBox="1">
            <a:spLocks noChangeArrowheads="1"/>
          </p:cNvSpPr>
          <p:nvPr/>
        </p:nvSpPr>
        <p:spPr bwMode="auto">
          <a:xfrm>
            <a:off x="3212528" y="2588009"/>
            <a:ext cx="18362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5400" dirty="0" smtClean="0">
                <a:solidFill>
                  <a:schemeClr val="accent5">
                    <a:lumMod val="10000"/>
                  </a:schemeClr>
                </a:solidFill>
                <a:latin typeface="Impact" panose="020B0806030902050204" pitchFamily="34" charset="0"/>
              </a:rPr>
              <a:t>Read</a:t>
            </a:r>
          </a:p>
        </p:txBody>
      </p:sp>
    </p:spTree>
    <p:extLst>
      <p:ext uri="{BB962C8B-B14F-4D97-AF65-F5344CB8AC3E}">
        <p14:creationId xmlns:p14="http://schemas.microsoft.com/office/powerpoint/2010/main" val="135164784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1" animBg="1"/>
      <p:bldP spid="43" grpId="1" animBg="1"/>
      <p:bldP spid="4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稻壳儿小白白(http://dwz.cn/Wu2UP)"/>
          <p:cNvSpPr/>
          <p:nvPr/>
        </p:nvSpPr>
        <p:spPr bwMode="auto">
          <a:xfrm>
            <a:off x="287338" y="1990725"/>
            <a:ext cx="11658856" cy="4684713"/>
          </a:xfrm>
          <a:custGeom>
            <a:avLst/>
            <a:gdLst>
              <a:gd name="T0" fmla="*/ 2147483647 w 1735"/>
              <a:gd name="T1" fmla="*/ 2147483647 h 784"/>
              <a:gd name="T2" fmla="*/ 2147483647 w 1735"/>
              <a:gd name="T3" fmla="*/ 2147483647 h 784"/>
              <a:gd name="T4" fmla="*/ 2147483647 w 1735"/>
              <a:gd name="T5" fmla="*/ 2147483647 h 784"/>
              <a:gd name="T6" fmla="*/ 2147483647 w 1735"/>
              <a:gd name="T7" fmla="*/ 2147483647 h 784"/>
              <a:gd name="T8" fmla="*/ 2147483647 w 1735"/>
              <a:gd name="T9" fmla="*/ 2147483647 h 784"/>
              <a:gd name="T10" fmla="*/ 2147483647 w 1735"/>
              <a:gd name="T11" fmla="*/ 2147483647 h 784"/>
              <a:gd name="T12" fmla="*/ 2147483647 w 1735"/>
              <a:gd name="T13" fmla="*/ 2147483647 h 784"/>
              <a:gd name="T14" fmla="*/ 2147483647 w 1735"/>
              <a:gd name="T15" fmla="*/ 2147483647 h 784"/>
              <a:gd name="T16" fmla="*/ 2147483647 w 1735"/>
              <a:gd name="T17" fmla="*/ 2147483647 h 784"/>
              <a:gd name="T18" fmla="*/ 2147483647 w 1735"/>
              <a:gd name="T19" fmla="*/ 2147483647 h 784"/>
              <a:gd name="T20" fmla="*/ 0 w 1735"/>
              <a:gd name="T21" fmla="*/ 0 h 784"/>
              <a:gd name="T22" fmla="*/ 2147483647 w 1735"/>
              <a:gd name="T23" fmla="*/ 2147483647 h 784"/>
              <a:gd name="T24" fmla="*/ 2147483647 w 1735"/>
              <a:gd name="T25" fmla="*/ 2147483647 h 784"/>
              <a:gd name="T26" fmla="*/ 2147483647 w 1735"/>
              <a:gd name="T27" fmla="*/ 2147483647 h 784"/>
              <a:gd name="T28" fmla="*/ 2147483647 w 1735"/>
              <a:gd name="T29" fmla="*/ 2147483647 h 784"/>
              <a:gd name="T30" fmla="*/ 2147483647 w 1735"/>
              <a:gd name="T31" fmla="*/ 2147483647 h 78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735" h="784">
                <a:moveTo>
                  <a:pt x="1548" y="674"/>
                </a:moveTo>
                <a:cubicBezTo>
                  <a:pt x="1577" y="645"/>
                  <a:pt x="1577" y="645"/>
                  <a:pt x="1577" y="645"/>
                </a:cubicBezTo>
                <a:cubicBezTo>
                  <a:pt x="1735" y="724"/>
                  <a:pt x="1735" y="724"/>
                  <a:pt x="1735" y="724"/>
                </a:cubicBezTo>
                <a:cubicBezTo>
                  <a:pt x="1437" y="784"/>
                  <a:pt x="1437" y="784"/>
                  <a:pt x="1437" y="784"/>
                </a:cubicBezTo>
                <a:cubicBezTo>
                  <a:pt x="1474" y="748"/>
                  <a:pt x="1474" y="748"/>
                  <a:pt x="1474" y="748"/>
                </a:cubicBezTo>
                <a:cubicBezTo>
                  <a:pt x="1425" y="747"/>
                  <a:pt x="1376" y="745"/>
                  <a:pt x="1328" y="742"/>
                </a:cubicBezTo>
                <a:cubicBezTo>
                  <a:pt x="1190" y="733"/>
                  <a:pt x="1058" y="716"/>
                  <a:pt x="930" y="692"/>
                </a:cubicBezTo>
                <a:cubicBezTo>
                  <a:pt x="698" y="635"/>
                  <a:pt x="578" y="571"/>
                  <a:pt x="571" y="498"/>
                </a:cubicBezTo>
                <a:cubicBezTo>
                  <a:pt x="562" y="453"/>
                  <a:pt x="606" y="407"/>
                  <a:pt x="702" y="361"/>
                </a:cubicBezTo>
                <a:cubicBezTo>
                  <a:pt x="824" y="313"/>
                  <a:pt x="906" y="271"/>
                  <a:pt x="948" y="236"/>
                </a:cubicBezTo>
                <a:cubicBezTo>
                  <a:pt x="1053" y="130"/>
                  <a:pt x="737" y="51"/>
                  <a:pt x="0" y="0"/>
                </a:cubicBezTo>
                <a:cubicBezTo>
                  <a:pt x="754" y="31"/>
                  <a:pt x="1085" y="112"/>
                  <a:pt x="993" y="243"/>
                </a:cubicBezTo>
                <a:cubicBezTo>
                  <a:pt x="968" y="274"/>
                  <a:pt x="896" y="312"/>
                  <a:pt x="777" y="359"/>
                </a:cubicBezTo>
                <a:cubicBezTo>
                  <a:pt x="664" y="409"/>
                  <a:pt x="631" y="463"/>
                  <a:pt x="678" y="520"/>
                </a:cubicBezTo>
                <a:cubicBezTo>
                  <a:pt x="761" y="606"/>
                  <a:pt x="977" y="656"/>
                  <a:pt x="1328" y="670"/>
                </a:cubicBezTo>
                <a:cubicBezTo>
                  <a:pt x="1396" y="673"/>
                  <a:pt x="1470" y="674"/>
                  <a:pt x="1548" y="674"/>
                </a:cubicBez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pic>
        <p:nvPicPr>
          <p:cNvPr id="9222" name="稻壳儿小白白(http://dwz.cn/Wu2UP)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282737"/>
            <a:ext cx="40503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稻壳儿小白白(http://dwz.cn/Wu2UP)"/>
          <p:cNvSpPr txBox="1">
            <a:spLocks noChangeArrowheads="1"/>
          </p:cNvSpPr>
          <p:nvPr/>
        </p:nvSpPr>
        <p:spPr bwMode="auto">
          <a:xfrm>
            <a:off x="1446842" y="1156513"/>
            <a:ext cx="44053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 b="1" dirty="0" smtClean="0">
                <a:solidFill>
                  <a:srgbClr val="0E6254"/>
                </a:solidFill>
                <a:sym typeface="Arial" panose="020B0604020202020204" pitchFamily="34" charset="0"/>
              </a:rPr>
              <a:t>Orphan survival</a:t>
            </a:r>
            <a:endParaRPr lang="en-US" sz="3600" b="1" dirty="0">
              <a:solidFill>
                <a:srgbClr val="0E6254"/>
              </a:solidFill>
              <a:sym typeface="Arial" panose="020B0604020202020204" pitchFamily="34" charset="0"/>
            </a:endParaRPr>
          </a:p>
        </p:txBody>
      </p:sp>
      <p:pic>
        <p:nvPicPr>
          <p:cNvPr id="9239" name="图片 5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0" name="文本框 59"/>
          <p:cNvSpPr txBox="1">
            <a:spLocks noChangeArrowheads="1"/>
          </p:cNvSpPr>
          <p:nvPr/>
        </p:nvSpPr>
        <p:spPr bwMode="auto">
          <a:xfrm>
            <a:off x="1046419" y="147419"/>
            <a:ext cx="83630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600" b="1" dirty="0" smtClean="0">
                <a:solidFill>
                  <a:srgbClr val="117A68"/>
                </a:solidFill>
                <a:latin typeface="Times New Roman" charset="0"/>
                <a:ea typeface="Times New Roman" charset="0"/>
                <a:cs typeface="Times New Roman" charset="0"/>
              </a:rPr>
              <a:t>How can you divide the passage?</a:t>
            </a:r>
            <a:endParaRPr lang="zh-CN" altLang="en-US" sz="3600" b="1" dirty="0">
              <a:solidFill>
                <a:srgbClr val="117A68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241" name="文本框 60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 dirty="0" smtClean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6" name="稻壳儿小白白(http://dwz.cn/Wu2UP)"/>
          <p:cNvSpPr txBox="1">
            <a:spLocks noChangeArrowheads="1"/>
          </p:cNvSpPr>
          <p:nvPr/>
        </p:nvSpPr>
        <p:spPr bwMode="auto">
          <a:xfrm>
            <a:off x="3144912" y="1958975"/>
            <a:ext cx="44053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 b="1" dirty="0" smtClean="0">
                <a:solidFill>
                  <a:srgbClr val="0E6254"/>
                </a:solidFill>
                <a:sym typeface="Arial" panose="020B0604020202020204" pitchFamily="34" charset="0"/>
              </a:rPr>
              <a:t>Bat hospital</a:t>
            </a:r>
            <a:endParaRPr lang="en-US" sz="3600" b="1" dirty="0">
              <a:solidFill>
                <a:srgbClr val="0E6254"/>
              </a:solidFill>
              <a:sym typeface="Arial" panose="020B0604020202020204" pitchFamily="34" charset="0"/>
            </a:endParaRPr>
          </a:p>
        </p:txBody>
      </p:sp>
      <p:sp>
        <p:nvSpPr>
          <p:cNvPr id="28" name="稻壳儿小白白(http://dwz.cn/Wu2UP)"/>
          <p:cNvSpPr txBox="1">
            <a:spLocks noChangeArrowheads="1"/>
          </p:cNvSpPr>
          <p:nvPr/>
        </p:nvSpPr>
        <p:spPr bwMode="auto">
          <a:xfrm>
            <a:off x="6879227" y="2267724"/>
            <a:ext cx="471026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 b="1" dirty="0" smtClean="0">
                <a:solidFill>
                  <a:srgbClr val="189E79"/>
                </a:solidFill>
                <a:sym typeface="Arial" panose="020B0604020202020204" pitchFamily="34" charset="0"/>
              </a:rPr>
              <a:t>The </a:t>
            </a:r>
            <a:r>
              <a:rPr lang="en-US" sz="3600" b="1" smtClean="0">
                <a:solidFill>
                  <a:srgbClr val="189E79"/>
                </a:solidFill>
                <a:sym typeface="Arial" panose="020B0604020202020204" pitchFamily="34" charset="0"/>
              </a:rPr>
              <a:t>Sloth Sanctuary</a:t>
            </a:r>
            <a:endParaRPr lang="en-US" sz="3600" b="1" dirty="0">
              <a:solidFill>
                <a:srgbClr val="189E79"/>
              </a:solidFill>
              <a:sym typeface="Arial" panose="020B0604020202020204" pitchFamily="34" charset="0"/>
            </a:endParaRPr>
          </a:p>
        </p:txBody>
      </p:sp>
      <p:pic>
        <p:nvPicPr>
          <p:cNvPr id="29" name="稻壳儿小白白(http://dwz.cn/Wu2UP)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481" y="3275429"/>
            <a:ext cx="468312" cy="72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稻壳儿小白白(http://dwz.cn/Wu2UP)"/>
          <p:cNvSpPr txBox="1">
            <a:spLocks noChangeArrowheads="1"/>
          </p:cNvSpPr>
          <p:nvPr/>
        </p:nvSpPr>
        <p:spPr bwMode="auto">
          <a:xfrm>
            <a:off x="6523902" y="3220961"/>
            <a:ext cx="566809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 b="1" smtClean="0">
                <a:solidFill>
                  <a:srgbClr val="189E79"/>
                </a:solidFill>
                <a:sym typeface="Arial" panose="020B0604020202020204" pitchFamily="34" charset="0"/>
              </a:rPr>
              <a:t>Questions about sloths</a:t>
            </a:r>
            <a:endParaRPr lang="en-US" sz="3600" b="1" dirty="0">
              <a:solidFill>
                <a:srgbClr val="189E79"/>
              </a:solidFill>
              <a:sym typeface="Arial" panose="020B0604020202020204" pitchFamily="34" charset="0"/>
            </a:endParaRPr>
          </a:p>
        </p:txBody>
      </p:sp>
      <p:pic>
        <p:nvPicPr>
          <p:cNvPr id="31" name="稻壳儿小白白(http://dwz.cn/Wu2UP)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845" y="4251353"/>
            <a:ext cx="40503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稻壳儿小白白(http://dwz.cn/Wu2UP)"/>
          <p:cNvSpPr txBox="1">
            <a:spLocks noChangeArrowheads="1"/>
          </p:cNvSpPr>
          <p:nvPr/>
        </p:nvSpPr>
        <p:spPr bwMode="auto">
          <a:xfrm>
            <a:off x="106638" y="4040207"/>
            <a:ext cx="471026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 b="1" dirty="0" smtClean="0">
                <a:solidFill>
                  <a:srgbClr val="0E6254"/>
                </a:solidFill>
                <a:sym typeface="Arial" panose="020B0604020202020204" pitchFamily="34" charset="0"/>
              </a:rPr>
              <a:t>Virunga: a haven for mountain gorillas</a:t>
            </a:r>
            <a:endParaRPr lang="en-US" sz="3600" b="1" dirty="0">
              <a:solidFill>
                <a:srgbClr val="0E6254"/>
              </a:solidFill>
              <a:sym typeface="Arial" panose="020B0604020202020204" pitchFamily="34" charset="0"/>
            </a:endParaRPr>
          </a:p>
        </p:txBody>
      </p:sp>
      <p:pic>
        <p:nvPicPr>
          <p:cNvPr id="33" name="稻壳儿小白白(http://dwz.cn/Wu2UP)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294" y="5555656"/>
            <a:ext cx="468312" cy="72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稻壳儿小白白(http://dwz.cn/Wu2UP)"/>
          <p:cNvSpPr txBox="1">
            <a:spLocks noChangeArrowheads="1"/>
          </p:cNvSpPr>
          <p:nvPr/>
        </p:nvSpPr>
        <p:spPr bwMode="auto">
          <a:xfrm>
            <a:off x="1446842" y="5357822"/>
            <a:ext cx="42208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 b="1" dirty="0" smtClean="0">
                <a:solidFill>
                  <a:srgbClr val="0E6254"/>
                </a:solidFill>
                <a:sym typeface="Arial" panose="020B0604020202020204" pitchFamily="34" charset="0"/>
              </a:rPr>
              <a:t>Danger </a:t>
            </a:r>
            <a:r>
              <a:rPr lang="en-US" sz="3600" b="1" smtClean="0">
                <a:solidFill>
                  <a:srgbClr val="0E6254"/>
                </a:solidFill>
                <a:sym typeface="Arial" panose="020B0604020202020204" pitchFamily="34" charset="0"/>
              </a:rPr>
              <a:t>at Virunga</a:t>
            </a:r>
            <a:endParaRPr lang="en-US" sz="3600" b="1" dirty="0">
              <a:solidFill>
                <a:srgbClr val="0E6254"/>
              </a:solidFill>
              <a:sym typeface="Arial" panose="020B0604020202020204" pitchFamily="34" charset="0"/>
            </a:endParaRPr>
          </a:p>
        </p:txBody>
      </p:sp>
      <p:pic>
        <p:nvPicPr>
          <p:cNvPr id="35" name="稻壳儿小白白(http://dwz.cn/Wu2UP)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602" y="5083397"/>
            <a:ext cx="40503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稻壳儿小白白(http://dwz.cn/Wu2UP)"/>
          <p:cNvSpPr txBox="1">
            <a:spLocks noChangeArrowheads="1"/>
          </p:cNvSpPr>
          <p:nvPr/>
        </p:nvSpPr>
        <p:spPr bwMode="auto">
          <a:xfrm>
            <a:off x="8240112" y="5567442"/>
            <a:ext cx="471026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 b="1" smtClean="0">
                <a:solidFill>
                  <a:srgbClr val="189E79"/>
                </a:solidFill>
                <a:sym typeface="Arial" panose="020B0604020202020204" pitchFamily="34" charset="0"/>
              </a:rPr>
              <a:t>Human help</a:t>
            </a:r>
            <a:endParaRPr lang="en-US" sz="3600" b="1" dirty="0">
              <a:solidFill>
                <a:srgbClr val="189E79"/>
              </a:solidFill>
              <a:sym typeface="Arial" panose="020B0604020202020204" pitchFamily="34" charset="0"/>
            </a:endParaRPr>
          </a:p>
        </p:txBody>
      </p:sp>
      <p:pic>
        <p:nvPicPr>
          <p:cNvPr id="20" name="稻壳儿小白白(http://dwz.cn/Wu2UP)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010" y="1920130"/>
            <a:ext cx="40503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稻壳儿小白白(http://dwz.cn/Wu2UP)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904" y="2324776"/>
            <a:ext cx="468312" cy="72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443869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29" grpId="0"/>
      <p:bldP spid="26" grpId="0"/>
      <p:bldP spid="28" grpId="0"/>
      <p:bldP spid="30" grpId="0"/>
      <p:bldP spid="32" grpId="0"/>
      <p:bldP spid="34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07" name="图片 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08" name="文本框 58"/>
          <p:cNvSpPr txBox="1">
            <a:spLocks noChangeArrowheads="1"/>
          </p:cNvSpPr>
          <p:nvPr/>
        </p:nvSpPr>
        <p:spPr bwMode="auto">
          <a:xfrm>
            <a:off x="1153930" y="160338"/>
            <a:ext cx="2257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600" b="1" dirty="0" smtClean="0">
                <a:solidFill>
                  <a:srgbClr val="117A68"/>
                </a:solidFill>
                <a:latin typeface="Times New Roman" charset="0"/>
                <a:ea typeface="Times New Roman" charset="0"/>
                <a:cs typeface="Times New Roman" charset="0"/>
              </a:rPr>
              <a:t>KWL</a:t>
            </a:r>
            <a:endParaRPr lang="zh-CN" altLang="en-US" sz="3600" b="1" dirty="0">
              <a:solidFill>
                <a:srgbClr val="117A68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409" name="文本框 59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 dirty="0" smtClean="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64" name="íSľïḑé">
            <a:extLst>
              <a:ext uri="{FF2B5EF4-FFF2-40B4-BE49-F238E27FC236}">
                <a16:creationId xmlns="" xmlns:a16="http://schemas.microsoft.com/office/drawing/2014/main" id="{848E7335-9D41-41F4-B6AB-A3643CED09E9}"/>
              </a:ext>
            </a:extLst>
          </p:cNvPr>
          <p:cNvGrpSpPr/>
          <p:nvPr/>
        </p:nvGrpSpPr>
        <p:grpSpPr>
          <a:xfrm>
            <a:off x="889000" y="1078300"/>
            <a:ext cx="3033055" cy="4786495"/>
            <a:chOff x="646564" y="3386332"/>
            <a:chExt cx="3514436" cy="2734016"/>
          </a:xfrm>
        </p:grpSpPr>
        <p:sp>
          <p:nvSpPr>
            <p:cNvPr id="65" name="ïS1iḓè">
              <a:extLst>
                <a:ext uri="{FF2B5EF4-FFF2-40B4-BE49-F238E27FC236}">
                  <a16:creationId xmlns="" xmlns:a16="http://schemas.microsoft.com/office/drawing/2014/main" id="{845544AE-DAC8-4D26-AC95-5E76336AA4E0}"/>
                </a:ext>
              </a:extLst>
            </p:cNvPr>
            <p:cNvSpPr/>
            <p:nvPr/>
          </p:nvSpPr>
          <p:spPr>
            <a:xfrm>
              <a:off x="646564" y="3608092"/>
              <a:ext cx="3514436" cy="2512256"/>
            </a:xfrm>
            <a:prstGeom prst="roundRect">
              <a:avLst>
                <a:gd name="adj" fmla="val 2415"/>
              </a:avLst>
            </a:prstGeom>
            <a:gradFill flip="none" rotWithShape="1">
              <a:gsLst>
                <a:gs pos="0">
                  <a:srgbClr val="4F81BD">
                    <a:alpha val="23000"/>
                  </a:srgbClr>
                </a:gs>
                <a:gs pos="100000">
                  <a:srgbClr val="4F81BD">
                    <a:alpha val="0"/>
                  </a:srgbClr>
                </a:gs>
              </a:gsLst>
              <a:lin ang="5400000" scaled="1"/>
              <a:tileRect/>
            </a:gra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wrap="square" lIns="0" tIns="0" rIns="0" bIns="0" anchor="ctr" anchorCtr="1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宋体" charset="-122"/>
                <a:cs typeface=""/>
              </a:endParaRPr>
            </a:p>
          </p:txBody>
        </p:sp>
        <p:sp>
          <p:nvSpPr>
            <p:cNvPr id="66" name="îşlidè">
              <a:extLst>
                <a:ext uri="{FF2B5EF4-FFF2-40B4-BE49-F238E27FC236}">
                  <a16:creationId xmlns="" xmlns:a16="http://schemas.microsoft.com/office/drawing/2014/main" id="{5000B98F-833C-4D37-BAF0-94BB0F0740C0}"/>
                </a:ext>
              </a:extLst>
            </p:cNvPr>
            <p:cNvSpPr/>
            <p:nvPr/>
          </p:nvSpPr>
          <p:spPr>
            <a:xfrm>
              <a:off x="646564" y="3386332"/>
              <a:ext cx="3484350" cy="457121"/>
            </a:xfrm>
            <a:prstGeom prst="roundRect">
              <a:avLst>
                <a:gd name="adj" fmla="val 50000"/>
              </a:avLst>
            </a:prstGeom>
            <a:solidFill>
              <a:srgbClr val="4BACC6">
                <a:lumMod val="50000"/>
              </a:srgbClr>
            </a:soli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none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"/>
                </a:rPr>
                <a:t>Know</a:t>
              </a:r>
              <a:endParaRPr kumimoji="0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造字工房刻宋（非商用）粗体" pitchFamily="50" charset="-122"/>
                <a:cs typeface=""/>
              </a:endParaRPr>
            </a:p>
          </p:txBody>
        </p:sp>
        <p:sp>
          <p:nvSpPr>
            <p:cNvPr id="67" name="íṩḻíḋê">
              <a:extLst>
                <a:ext uri="{FF2B5EF4-FFF2-40B4-BE49-F238E27FC236}">
                  <a16:creationId xmlns="" xmlns:a16="http://schemas.microsoft.com/office/drawing/2014/main" id="{47DE6FAE-C7B9-4EEB-BE85-B8B0AA359990}"/>
                </a:ext>
              </a:extLst>
            </p:cNvPr>
            <p:cNvSpPr/>
            <p:nvPr/>
          </p:nvSpPr>
          <p:spPr>
            <a:xfrm>
              <a:off x="955439" y="4054913"/>
              <a:ext cx="2926770" cy="1979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造字工房刻宋（非商用）粗体" pitchFamily="50" charset="-122"/>
                <a:ea typeface="造字工房刻宋（非商用）粗体" pitchFamily="50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造字工房刻宋（非商用）粗体" pitchFamily="50" charset="-122"/>
                <a:ea typeface="造字工房刻宋（非商用）粗体" pitchFamily="50" charset="-122"/>
              </a:endParaRPr>
            </a:p>
          </p:txBody>
        </p:sp>
      </p:grpSp>
      <p:grpSp>
        <p:nvGrpSpPr>
          <p:cNvPr id="68" name="组合 1"/>
          <p:cNvGrpSpPr/>
          <p:nvPr/>
        </p:nvGrpSpPr>
        <p:grpSpPr>
          <a:xfrm>
            <a:off x="4402068" y="1078300"/>
            <a:ext cx="2907616" cy="4786495"/>
            <a:chOff x="3235857" y="1698780"/>
            <a:chExt cx="2617116" cy="1989501"/>
          </a:xfrm>
        </p:grpSpPr>
        <p:grpSp>
          <p:nvGrpSpPr>
            <p:cNvPr id="69" name="iṥľîdè">
              <a:extLst>
                <a:ext uri="{FF2B5EF4-FFF2-40B4-BE49-F238E27FC236}">
                  <a16:creationId xmlns="" xmlns:a16="http://schemas.microsoft.com/office/drawing/2014/main" id="{899643F7-EF86-4F8C-A41F-24B1E9238CFD}"/>
                </a:ext>
              </a:extLst>
            </p:cNvPr>
            <p:cNvGrpSpPr/>
            <p:nvPr/>
          </p:nvGrpSpPr>
          <p:grpSpPr>
            <a:xfrm>
              <a:off x="3237784" y="1698780"/>
              <a:ext cx="2615189" cy="1989501"/>
              <a:chOff x="674081" y="3386332"/>
              <a:chExt cx="3486919" cy="2652667"/>
            </a:xfrm>
          </p:grpSpPr>
          <p:sp>
            <p:nvSpPr>
              <p:cNvPr id="71" name="íšļïḑe">
                <a:extLst>
                  <a:ext uri="{FF2B5EF4-FFF2-40B4-BE49-F238E27FC236}">
                    <a16:creationId xmlns="" xmlns:a16="http://schemas.microsoft.com/office/drawing/2014/main" id="{DC552C78-47F8-48B0-9E21-C2419F6BEDB7}"/>
                  </a:ext>
                </a:extLst>
              </p:cNvPr>
              <p:cNvSpPr/>
              <p:nvPr/>
            </p:nvSpPr>
            <p:spPr>
              <a:xfrm>
                <a:off x="676652" y="3608092"/>
                <a:ext cx="3484348" cy="2430907"/>
              </a:xfrm>
              <a:prstGeom prst="roundRect">
                <a:avLst>
                  <a:gd name="adj" fmla="val 2415"/>
                </a:avLst>
              </a:prstGeom>
              <a:gradFill flip="none" rotWithShape="1">
                <a:gsLst>
                  <a:gs pos="0">
                    <a:srgbClr val="9BBB59">
                      <a:alpha val="23000"/>
                    </a:srgbClr>
                  </a:gs>
                  <a:gs pos="100000">
                    <a:srgbClr val="9BBB59">
                      <a:alpha val="0"/>
                    </a:srgbClr>
                  </a:gs>
                </a:gsLst>
                <a:lin ang="5400000" scaled="1"/>
                <a:tileRect/>
              </a:gradFill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marL="171450" marR="0" lvl="0" indent="-171450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zh-CN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100000"/>
                    </a:prstClr>
                  </a:solidFill>
                  <a:effectLst/>
                  <a:uLnTx/>
                  <a:uFillTx/>
                  <a:latin typeface="Calibri"/>
                  <a:ea typeface="宋体" charset="-122"/>
                  <a:cs typeface=""/>
                </a:endParaRPr>
              </a:p>
            </p:txBody>
          </p:sp>
          <p:sp>
            <p:nvSpPr>
              <p:cNvPr id="72" name="îSlïḑé">
                <a:extLst>
                  <a:ext uri="{FF2B5EF4-FFF2-40B4-BE49-F238E27FC236}">
                    <a16:creationId xmlns="" xmlns:a16="http://schemas.microsoft.com/office/drawing/2014/main" id="{B6BF470E-D516-4508-8BB4-2E33BF005B91}"/>
                  </a:ext>
                </a:extLst>
              </p:cNvPr>
              <p:cNvSpPr/>
              <p:nvPr/>
            </p:nvSpPr>
            <p:spPr>
              <a:xfrm>
                <a:off x="674081" y="3386332"/>
                <a:ext cx="3484350" cy="443520"/>
              </a:xfrm>
              <a:prstGeom prst="roundRect">
                <a:avLst>
                  <a:gd name="adj" fmla="val 50000"/>
                </a:avLst>
              </a:prstGeom>
              <a:solidFill>
                <a:srgbClr val="4BACC6">
                  <a:lumMod val="75000"/>
                </a:srgbClr>
              </a:soli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wrap="none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"/>
                  </a:rPr>
                  <a:t>Want to Know</a:t>
                </a:r>
                <a:endParaRPr kumimoji="0" lang="zh-CN" alt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造字工房刻宋（非商用）粗体" pitchFamily="50" charset="-122"/>
                  <a:cs typeface=""/>
                </a:endParaRPr>
              </a:p>
            </p:txBody>
          </p:sp>
        </p:grpSp>
        <p:sp>
          <p:nvSpPr>
            <p:cNvPr id="70" name="íṩḻíḋê">
              <a:extLst>
                <a:ext uri="{FF2B5EF4-FFF2-40B4-BE49-F238E27FC236}">
                  <a16:creationId xmlns="" xmlns:a16="http://schemas.microsoft.com/office/drawing/2014/main" id="{47DE6FAE-C7B9-4EEB-BE85-B8B0AA359990}"/>
                </a:ext>
              </a:extLst>
            </p:cNvPr>
            <p:cNvSpPr/>
            <p:nvPr/>
          </p:nvSpPr>
          <p:spPr>
            <a:xfrm>
              <a:off x="3235857" y="1995411"/>
              <a:ext cx="2615188" cy="165921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宋体" charset="-122"/>
              </a:endParaRPr>
            </a:p>
          </p:txBody>
        </p:sp>
      </p:grpSp>
      <p:grpSp>
        <p:nvGrpSpPr>
          <p:cNvPr id="73" name="组合 22"/>
          <p:cNvGrpSpPr/>
          <p:nvPr/>
        </p:nvGrpSpPr>
        <p:grpSpPr>
          <a:xfrm>
            <a:off x="7815663" y="1078300"/>
            <a:ext cx="2879892" cy="4786495"/>
            <a:chOff x="5999519" y="1698780"/>
            <a:chExt cx="2613263" cy="1989501"/>
          </a:xfrm>
        </p:grpSpPr>
        <p:grpSp>
          <p:nvGrpSpPr>
            <p:cNvPr id="74" name="iṣḷïḓê">
              <a:extLst>
                <a:ext uri="{FF2B5EF4-FFF2-40B4-BE49-F238E27FC236}">
                  <a16:creationId xmlns="" xmlns:a16="http://schemas.microsoft.com/office/drawing/2014/main" id="{07FD2602-C55E-4B41-8AA8-B55A639CF749}"/>
                </a:ext>
              </a:extLst>
            </p:cNvPr>
            <p:cNvGrpSpPr/>
            <p:nvPr/>
          </p:nvGrpSpPr>
          <p:grpSpPr>
            <a:xfrm>
              <a:off x="5999519" y="1698780"/>
              <a:ext cx="2613263" cy="1989501"/>
              <a:chOff x="676651" y="3386332"/>
              <a:chExt cx="3484350" cy="2652667"/>
            </a:xfrm>
          </p:grpSpPr>
          <p:sp>
            <p:nvSpPr>
              <p:cNvPr id="76" name="îślíḑê">
                <a:extLst>
                  <a:ext uri="{FF2B5EF4-FFF2-40B4-BE49-F238E27FC236}">
                    <a16:creationId xmlns="" xmlns:a16="http://schemas.microsoft.com/office/drawing/2014/main" id="{C3C2CD39-9C75-4789-9D1D-F72435E61489}"/>
                  </a:ext>
                </a:extLst>
              </p:cNvPr>
              <p:cNvSpPr/>
              <p:nvPr/>
            </p:nvSpPr>
            <p:spPr>
              <a:xfrm>
                <a:off x="676652" y="3608092"/>
                <a:ext cx="3484348" cy="2430907"/>
              </a:xfrm>
              <a:prstGeom prst="roundRect">
                <a:avLst>
                  <a:gd name="adj" fmla="val 2415"/>
                </a:avLst>
              </a:prstGeom>
              <a:gradFill flip="none" rotWithShape="1">
                <a:gsLst>
                  <a:gs pos="0">
                    <a:srgbClr val="4F81BD">
                      <a:alpha val="23000"/>
                    </a:srgbClr>
                  </a:gs>
                  <a:gs pos="100000">
                    <a:srgbClr val="4F81BD">
                      <a:alpha val="0"/>
                    </a:srgbClr>
                  </a:gs>
                </a:gsLst>
                <a:lin ang="5400000" scaled="1"/>
                <a:tileRect/>
              </a:gradFill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charset="-122"/>
                  <a:cs typeface=""/>
                </a:endParaRPr>
              </a:p>
            </p:txBody>
          </p:sp>
          <p:sp>
            <p:nvSpPr>
              <p:cNvPr id="77" name="íṥlïḑè">
                <a:extLst>
                  <a:ext uri="{FF2B5EF4-FFF2-40B4-BE49-F238E27FC236}">
                    <a16:creationId xmlns="" xmlns:a16="http://schemas.microsoft.com/office/drawing/2014/main" id="{6AE67722-2980-4AFF-AC83-DF06FE3F828A}"/>
                  </a:ext>
                </a:extLst>
              </p:cNvPr>
              <p:cNvSpPr/>
              <p:nvPr/>
            </p:nvSpPr>
            <p:spPr>
              <a:xfrm>
                <a:off x="676651" y="3386332"/>
                <a:ext cx="3484350" cy="443520"/>
              </a:xfrm>
              <a:prstGeom prst="roundRect">
                <a:avLst>
                  <a:gd name="adj" fmla="val 50000"/>
                </a:avLst>
              </a:prstGeom>
              <a:solidFill>
                <a:srgbClr val="4BACC6">
                  <a:lumMod val="50000"/>
                </a:srgbClr>
              </a:soli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wrap="none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"/>
                  </a:rPr>
                  <a:t>Learnt</a:t>
                </a:r>
                <a:endParaRPr kumimoji="0" lang="zh-CN" alt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造字工房刻宋（非商用）粗体" pitchFamily="50" charset="-122"/>
                  <a:cs typeface=""/>
                </a:endParaRPr>
              </a:p>
            </p:txBody>
          </p:sp>
        </p:grpSp>
        <p:sp>
          <p:nvSpPr>
            <p:cNvPr id="75" name="íṩḻíḋê">
              <a:extLst>
                <a:ext uri="{FF2B5EF4-FFF2-40B4-BE49-F238E27FC236}">
                  <a16:creationId xmlns="" xmlns:a16="http://schemas.microsoft.com/office/drawing/2014/main" id="{47DE6FAE-C7B9-4EEB-BE85-B8B0AA359990}"/>
                </a:ext>
              </a:extLst>
            </p:cNvPr>
            <p:cNvSpPr/>
            <p:nvPr/>
          </p:nvSpPr>
          <p:spPr>
            <a:xfrm>
              <a:off x="6335030" y="2166870"/>
              <a:ext cx="2195078" cy="148500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造字工房刻宋（非商用）粗体" pitchFamily="50" charset="-122"/>
                <a:ea typeface="造字工房刻宋（非商用）粗体" pitchFamily="50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造字工房刻宋（非商用）粗体" pitchFamily="50" charset="-122"/>
                <a:ea typeface="造字工房刻宋（非商用）粗体" pitchFamily="50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130497" y="6085428"/>
            <a:ext cx="3974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 smtClean="0">
                <a:solidFill>
                  <a:srgbClr val="0E6254"/>
                </a:solidFill>
              </a:rPr>
              <a:t>Before Reading</a:t>
            </a:r>
            <a:endParaRPr kumimoji="1" lang="zh-CN" altLang="en-US" sz="4000" b="1" dirty="0">
              <a:solidFill>
                <a:srgbClr val="0E6254"/>
              </a:solidFill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7892103" y="6085428"/>
            <a:ext cx="3547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 smtClean="0">
                <a:solidFill>
                  <a:srgbClr val="0E6254"/>
                </a:solidFill>
              </a:rPr>
              <a:t>After Reading</a:t>
            </a:r>
            <a:endParaRPr kumimoji="1" lang="zh-CN" altLang="en-US" sz="4000" b="1" dirty="0">
              <a:solidFill>
                <a:srgbClr val="0E6254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722" y="1850400"/>
            <a:ext cx="2598166" cy="4037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0" b="5061"/>
          <a:stretch/>
        </p:blipFill>
        <p:spPr>
          <a:xfrm>
            <a:off x="1139026" y="1873158"/>
            <a:ext cx="2603447" cy="3991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r="9230"/>
          <a:stretch/>
        </p:blipFill>
        <p:spPr>
          <a:xfrm>
            <a:off x="7892103" y="1903931"/>
            <a:ext cx="2728417" cy="39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671475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882864" y="1523707"/>
          <a:ext cx="10231824" cy="4971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646"/>
                <a:gridCol w="2940266"/>
                <a:gridCol w="2557956"/>
                <a:gridCol w="2557956"/>
              </a:tblGrid>
              <a:tr h="1242922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solidFill>
                      <a:srgbClr val="189E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What I Know</a:t>
                      </a:r>
                      <a:endParaRPr lang="zh-CN" altLang="en-US" sz="2400" dirty="0"/>
                    </a:p>
                  </a:txBody>
                  <a:tcPr>
                    <a:solidFill>
                      <a:srgbClr val="0E625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What I Want to Know</a:t>
                      </a:r>
                      <a:endParaRPr lang="zh-CN" altLang="en-US" sz="2400" dirty="0"/>
                    </a:p>
                  </a:txBody>
                  <a:tcPr>
                    <a:solidFill>
                      <a:srgbClr val="0E625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What I Learnt</a:t>
                      </a:r>
                      <a:endParaRPr lang="zh-CN" altLang="en-US" sz="2400" dirty="0"/>
                    </a:p>
                  </a:txBody>
                  <a:tcPr>
                    <a:solidFill>
                      <a:srgbClr val="0E6254"/>
                    </a:solidFill>
                  </a:tcPr>
                </a:tc>
              </a:tr>
              <a:tr h="1242922"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Fruit</a:t>
                      </a:r>
                      <a:r>
                        <a:rPr lang="en-US" altLang="zh-CN" sz="3200" baseline="0" dirty="0" smtClean="0">
                          <a:solidFill>
                            <a:schemeClr val="bg1"/>
                          </a:solidFill>
                        </a:rPr>
                        <a:t> Bats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9D79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242922"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</a:rPr>
                        <a:t>Sloths</a:t>
                      </a:r>
                      <a:endParaRPr lang="zh-CN" alt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9D79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E4FE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E4FE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E4FEF9"/>
                    </a:solidFill>
                  </a:tcPr>
                </a:tc>
              </a:tr>
              <a:tr h="1242922"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Mountain Gorillas</a:t>
                      </a:r>
                      <a:endParaRPr lang="zh-CN" alt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9D79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矩形 9"/>
          <p:cNvSpPr>
            <a:spLocks noChangeArrowheads="1"/>
          </p:cNvSpPr>
          <p:nvPr/>
        </p:nvSpPr>
        <p:spPr bwMode="auto">
          <a:xfrm>
            <a:off x="2286000" y="588963"/>
            <a:ext cx="8103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571500" indent="-571500" eaLnBrk="1" hangingPunct="1">
              <a:buFont typeface="Wingdings" charset="2"/>
              <a:buChar char="Ø"/>
              <a:defRPr/>
            </a:pPr>
            <a:r>
              <a:rPr lang="en-US" altLang="zh-CN" sz="3600" b="1" dirty="0" smtClean="0">
                <a:solidFill>
                  <a:schemeClr val="accent5">
                    <a:lumMod val="25000"/>
                  </a:schemeClr>
                </a:solidFill>
                <a:latin typeface="微软雅黑" charset="-122"/>
                <a:ea typeface="微软雅黑" charset="-122"/>
                <a:sym typeface="微软雅黑" charset="-122"/>
              </a:rPr>
              <a:t>Task 1 Complete the KWL table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2" name="图片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4" name="文本框 47"/>
          <p:cNvSpPr txBox="1">
            <a:spLocks noChangeArrowheads="1"/>
          </p:cNvSpPr>
          <p:nvPr/>
        </p:nvSpPr>
        <p:spPr bwMode="auto">
          <a:xfrm>
            <a:off x="261938" y="177800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7" name="文本框 58"/>
          <p:cNvSpPr txBox="1">
            <a:spLocks noChangeArrowheads="1"/>
          </p:cNvSpPr>
          <p:nvPr/>
        </p:nvSpPr>
        <p:spPr bwMode="auto">
          <a:xfrm>
            <a:off x="1153930" y="160338"/>
            <a:ext cx="41705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600" b="1" dirty="0" smtClean="0">
                <a:solidFill>
                  <a:srgbClr val="117A68"/>
                </a:solidFill>
                <a:latin typeface="Times New Roman" charset="0"/>
                <a:ea typeface="Times New Roman" charset="0"/>
                <a:cs typeface="Times New Roman" charset="0"/>
              </a:rPr>
              <a:t>Read</a:t>
            </a:r>
            <a:r>
              <a:rPr lang="zh-CN" altLang="en-US" sz="3600" b="1" dirty="0" smtClean="0">
                <a:solidFill>
                  <a:srgbClr val="117A68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600" b="1" dirty="0" smtClean="0">
                <a:solidFill>
                  <a:srgbClr val="117A68"/>
                </a:solidFill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zh-CN" altLang="en-US" sz="3600" b="1" dirty="0" smtClean="0">
                <a:solidFill>
                  <a:srgbClr val="117A68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600" b="1" dirty="0" smtClean="0">
                <a:solidFill>
                  <a:srgbClr val="117A68"/>
                </a:solidFill>
                <a:latin typeface="Times New Roman" charset="0"/>
                <a:ea typeface="Times New Roman" charset="0"/>
                <a:cs typeface="Times New Roman" charset="0"/>
              </a:rPr>
              <a:t>Complete</a:t>
            </a:r>
            <a:r>
              <a:rPr lang="zh-CN" altLang="en-US" sz="3600" b="1" dirty="0" smtClean="0">
                <a:solidFill>
                  <a:srgbClr val="117A68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zh-CN" altLang="en-US" sz="3600" b="1" dirty="0">
              <a:solidFill>
                <a:srgbClr val="117A68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8" name="矩形 9"/>
          <p:cNvSpPr>
            <a:spLocks noChangeArrowheads="1"/>
          </p:cNvSpPr>
          <p:nvPr/>
        </p:nvSpPr>
        <p:spPr bwMode="auto">
          <a:xfrm>
            <a:off x="5490980" y="166136"/>
            <a:ext cx="52657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571500" indent="-571500" eaLnBrk="1" hangingPunct="1">
              <a:buFont typeface="Wingdings" charset="2"/>
              <a:buChar char="Ø"/>
              <a:defRPr/>
            </a:pPr>
            <a:r>
              <a:rPr lang="en-US" altLang="zh-CN" sz="3600" b="1" dirty="0" smtClean="0">
                <a:solidFill>
                  <a:schemeClr val="accent5">
                    <a:lumMod val="25000"/>
                  </a:schemeClr>
                </a:solidFill>
                <a:latin typeface="微软雅黑" charset="-122"/>
                <a:ea typeface="微软雅黑" charset="-122"/>
                <a:sym typeface="微软雅黑" charset="-122"/>
              </a:rPr>
              <a:t>Task 2</a:t>
            </a:r>
          </a:p>
        </p:txBody>
      </p:sp>
      <p:pic>
        <p:nvPicPr>
          <p:cNvPr id="39" name="图片 38" descr="屏幕快照%202018-08-05%20下午6.35.1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539" y="1439694"/>
            <a:ext cx="9066179" cy="4747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rcRect l="24294" t="32128" b="32847"/>
          <a:stretch>
            <a:fillRect/>
          </a:stretch>
        </p:blipFill>
        <p:spPr>
          <a:xfrm>
            <a:off x="3574622" y="2648607"/>
            <a:ext cx="3377972" cy="21756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100" y="2736571"/>
            <a:ext cx="3148048" cy="20916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2" t="-480" r="13352" b="480"/>
          <a:stretch/>
        </p:blipFill>
        <p:spPr>
          <a:xfrm>
            <a:off x="3714461" y="2646290"/>
            <a:ext cx="3148048" cy="2248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38046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2" name="图片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9293" r="6709" b="5219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4" name="文本框 47"/>
          <p:cNvSpPr txBox="1">
            <a:spLocks noChangeArrowheads="1"/>
          </p:cNvSpPr>
          <p:nvPr/>
        </p:nvSpPr>
        <p:spPr bwMode="auto">
          <a:xfrm>
            <a:off x="261938" y="160338"/>
            <a:ext cx="627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 dirty="0" smtClean="0">
                <a:solidFill>
                  <a:schemeClr val="bg1"/>
                </a:solidFill>
                <a:latin typeface="Impact" panose="020B0806030902050204" pitchFamily="34" charset="0"/>
              </a:rPr>
              <a:t>5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7" name="文本框 58"/>
          <p:cNvSpPr txBox="1">
            <a:spLocks noChangeArrowheads="1"/>
          </p:cNvSpPr>
          <p:nvPr/>
        </p:nvSpPr>
        <p:spPr bwMode="auto">
          <a:xfrm>
            <a:off x="1153930" y="160338"/>
            <a:ext cx="41705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600" b="1" dirty="0" smtClean="0">
                <a:solidFill>
                  <a:srgbClr val="117A68"/>
                </a:solidFill>
                <a:latin typeface="Times New Roman" charset="0"/>
                <a:ea typeface="Times New Roman" charset="0"/>
                <a:cs typeface="Times New Roman" charset="0"/>
              </a:rPr>
              <a:t>Story</a:t>
            </a:r>
            <a:r>
              <a:rPr lang="zh-CN" altLang="en-US" sz="3600" b="1" dirty="0" smtClean="0">
                <a:solidFill>
                  <a:srgbClr val="117A68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600" b="1" dirty="0" smtClean="0">
                <a:solidFill>
                  <a:srgbClr val="117A68"/>
                </a:solidFill>
                <a:latin typeface="Times New Roman" charset="0"/>
                <a:ea typeface="Times New Roman" charset="0"/>
                <a:cs typeface="Times New Roman" charset="0"/>
              </a:rPr>
              <a:t>Telling</a:t>
            </a:r>
            <a:endParaRPr lang="zh-CN" altLang="en-US" sz="3600" b="1" dirty="0">
              <a:solidFill>
                <a:srgbClr val="117A68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8" name="矩形 9"/>
          <p:cNvSpPr>
            <a:spLocks noChangeArrowheads="1"/>
          </p:cNvSpPr>
          <p:nvPr/>
        </p:nvSpPr>
        <p:spPr bwMode="auto">
          <a:xfrm>
            <a:off x="5490980" y="166136"/>
            <a:ext cx="52657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571500" indent="-571500" eaLnBrk="1" hangingPunct="1">
              <a:buFont typeface="Wingdings" charset="2"/>
              <a:buChar char="Ø"/>
              <a:defRPr/>
            </a:pPr>
            <a:r>
              <a:rPr lang="en-US" altLang="zh-CN" sz="3600" b="1" dirty="0" smtClean="0">
                <a:solidFill>
                  <a:schemeClr val="accent5">
                    <a:lumMod val="25000"/>
                  </a:schemeClr>
                </a:solidFill>
                <a:latin typeface="微软雅黑" charset="-122"/>
                <a:ea typeface="微软雅黑" charset="-122"/>
                <a:sym typeface="微软雅黑" charset="-122"/>
              </a:rPr>
              <a:t>Task 3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l="11333" t="25275" b="28157"/>
          <a:stretch>
            <a:fillRect/>
          </a:stretch>
        </p:blipFill>
        <p:spPr>
          <a:xfrm rot="689921">
            <a:off x="959822" y="1250937"/>
            <a:ext cx="2799138" cy="18376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4605">
            <a:off x="1715810" y="3117015"/>
            <a:ext cx="2342832" cy="15566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9188">
            <a:off x="2530863" y="4932676"/>
            <a:ext cx="2244837" cy="17409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99063">
            <a:off x="7667126" y="1106000"/>
            <a:ext cx="2012112" cy="22005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15"/>
          <a:stretch/>
        </p:blipFill>
        <p:spPr>
          <a:xfrm>
            <a:off x="7334655" y="2962220"/>
            <a:ext cx="2139093" cy="18662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370" y="4849483"/>
            <a:ext cx="2069273" cy="18290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文本框 8"/>
          <p:cNvSpPr txBox="1"/>
          <p:nvPr/>
        </p:nvSpPr>
        <p:spPr>
          <a:xfrm>
            <a:off x="5136204" y="3599234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b="1" dirty="0" smtClean="0">
                <a:solidFill>
                  <a:srgbClr val="0E6254"/>
                </a:solidFill>
              </a:rPr>
              <a:t>or</a:t>
            </a:r>
            <a:endParaRPr kumimoji="1" lang="zh-CN" altLang="en-US" sz="5400" b="1" dirty="0">
              <a:solidFill>
                <a:srgbClr val="0E62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18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93228" y="677917"/>
            <a:ext cx="1024758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E6254"/>
                </a:solidFill>
              </a:rPr>
              <a:t>I am a(n) </a:t>
            </a:r>
            <a:r>
              <a:rPr lang="en-US" u="sng" dirty="0" smtClean="0"/>
              <a:t>orphan bat/sloth/gorilla,</a:t>
            </a:r>
            <a:r>
              <a:rPr lang="en-US" dirty="0" smtClean="0"/>
              <a:t> </a:t>
            </a:r>
            <a:r>
              <a:rPr lang="en-US" sz="3200" dirty="0" smtClean="0">
                <a:solidFill>
                  <a:srgbClr val="0E6254"/>
                </a:solidFill>
              </a:rPr>
              <a:t>because</a:t>
            </a:r>
            <a:r>
              <a:rPr lang="en-US" dirty="0" smtClean="0"/>
              <a:t>____________________. </a:t>
            </a:r>
            <a:endParaRPr lang="zh-CN" altLang="en-US" dirty="0" smtClean="0"/>
          </a:p>
          <a:p>
            <a:r>
              <a:rPr lang="en-US" sz="3200" dirty="0" smtClean="0">
                <a:solidFill>
                  <a:srgbClr val="0E6254"/>
                </a:solidFill>
              </a:rPr>
              <a:t>I was </a:t>
            </a:r>
            <a:r>
              <a:rPr lang="en-US" dirty="0" smtClean="0"/>
              <a:t>____________________ </a:t>
            </a:r>
            <a:r>
              <a:rPr lang="en-US" sz="3200" dirty="0" smtClean="0">
                <a:solidFill>
                  <a:srgbClr val="0E6254"/>
                </a:solidFill>
              </a:rPr>
              <a:t>by</a:t>
            </a:r>
            <a:r>
              <a:rPr lang="en-US" dirty="0" smtClean="0"/>
              <a:t> </a:t>
            </a:r>
            <a:r>
              <a:rPr lang="en-US" u="sng" dirty="0" smtClean="0"/>
              <a:t>(the bat hospital/sloth sanctuary/ranges at </a:t>
            </a:r>
            <a:r>
              <a:rPr lang="en-US" u="sng" dirty="0" err="1" smtClean="0"/>
              <a:t>Virunga</a:t>
            </a:r>
            <a:r>
              <a:rPr lang="en-US" u="sng" dirty="0" smtClean="0"/>
              <a:t>).</a:t>
            </a:r>
            <a:r>
              <a:rPr lang="en-US" dirty="0" smtClean="0"/>
              <a:t> </a:t>
            </a:r>
          </a:p>
          <a:p>
            <a:r>
              <a:rPr lang="en-US" sz="3200" dirty="0" smtClean="0">
                <a:solidFill>
                  <a:srgbClr val="0E6254"/>
                </a:solidFill>
              </a:rPr>
              <a:t>They</a:t>
            </a:r>
            <a:r>
              <a:rPr lang="en-US" sz="3200" dirty="0" smtClean="0"/>
              <a:t> </a:t>
            </a:r>
            <a:r>
              <a:rPr lang="en-US" u="sng" dirty="0" smtClean="0"/>
              <a:t>                                           (how they take care of the orphan animal)</a:t>
            </a:r>
            <a:r>
              <a:rPr lang="en-US" dirty="0" smtClean="0"/>
              <a:t>.</a:t>
            </a:r>
            <a:endParaRPr lang="zh-CN" altLang="en-US" dirty="0" smtClean="0"/>
          </a:p>
          <a:p>
            <a:r>
              <a:rPr lang="en-US" sz="3200" dirty="0" smtClean="0">
                <a:solidFill>
                  <a:srgbClr val="0E6254"/>
                </a:solidFill>
              </a:rPr>
              <a:t>I want to </a:t>
            </a:r>
            <a:r>
              <a:rPr lang="en-US" dirty="0" smtClean="0"/>
              <a:t>____________________ </a:t>
            </a:r>
            <a:r>
              <a:rPr lang="en-US" sz="3200" dirty="0" smtClean="0">
                <a:solidFill>
                  <a:srgbClr val="0E6254"/>
                </a:solidFill>
              </a:rPr>
              <a:t>the nature, but</a:t>
            </a:r>
            <a:r>
              <a:rPr lang="en-US" sz="3200" dirty="0" smtClean="0"/>
              <a:t> </a:t>
            </a:r>
            <a:r>
              <a:rPr lang="en-US" dirty="0" smtClean="0"/>
              <a:t>____________________, </a:t>
            </a:r>
            <a:r>
              <a:rPr lang="en-US" sz="3200" dirty="0" smtClean="0">
                <a:solidFill>
                  <a:srgbClr val="0E6254"/>
                </a:solidFill>
              </a:rPr>
              <a:t>so</a:t>
            </a:r>
            <a:r>
              <a:rPr lang="en-US" sz="3200" dirty="0" smtClean="0"/>
              <a:t> </a:t>
            </a:r>
            <a:r>
              <a:rPr lang="en-US" dirty="0" smtClean="0"/>
              <a:t>____________________.  </a:t>
            </a:r>
            <a:r>
              <a:rPr lang="en-US" sz="3200" dirty="0" smtClean="0">
                <a:solidFill>
                  <a:srgbClr val="0E6254"/>
                </a:solidFill>
              </a:rPr>
              <a:t>I</a:t>
            </a:r>
            <a:r>
              <a:rPr lang="en-US" sz="3600" dirty="0" smtClean="0">
                <a:solidFill>
                  <a:srgbClr val="0E6254"/>
                </a:solidFill>
              </a:rPr>
              <a:t> </a:t>
            </a:r>
            <a:r>
              <a:rPr lang="en-US" sz="3200" dirty="0" smtClean="0">
                <a:solidFill>
                  <a:srgbClr val="0E6254"/>
                </a:solidFill>
              </a:rPr>
              <a:t>am</a:t>
            </a:r>
            <a:r>
              <a:rPr lang="en-US" dirty="0" smtClean="0"/>
              <a:t> </a:t>
            </a:r>
            <a:r>
              <a:rPr lang="en-US" u="sng" dirty="0" smtClean="0"/>
              <a:t>                                                                    (feelings)</a:t>
            </a:r>
            <a:r>
              <a:rPr lang="en-US" dirty="0" smtClean="0"/>
              <a:t>.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3227" y="4083268"/>
            <a:ext cx="97588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E6254"/>
                </a:solidFill>
              </a:rPr>
              <a:t>I am a </a:t>
            </a:r>
            <a:r>
              <a:rPr lang="en-US" u="sng" dirty="0" smtClean="0"/>
              <a:t>worker/ranger</a:t>
            </a:r>
            <a:r>
              <a:rPr lang="en-US" dirty="0" smtClean="0"/>
              <a:t> </a:t>
            </a:r>
            <a:r>
              <a:rPr lang="en-US" sz="3200" dirty="0" smtClean="0">
                <a:solidFill>
                  <a:srgbClr val="0E6254"/>
                </a:solidFill>
              </a:rPr>
              <a:t>at (a) </a:t>
            </a:r>
            <a:r>
              <a:rPr lang="en-US" u="sng" dirty="0" smtClean="0"/>
              <a:t>bat hospital/sloth sanctuary/</a:t>
            </a:r>
            <a:r>
              <a:rPr lang="en-US" u="sng" dirty="0" err="1" smtClean="0"/>
              <a:t>Virunga</a:t>
            </a:r>
            <a:r>
              <a:rPr lang="en-US" u="sng" dirty="0" smtClean="0"/>
              <a:t>.</a:t>
            </a:r>
            <a:r>
              <a:rPr lang="en-US" dirty="0" smtClean="0"/>
              <a:t> </a:t>
            </a:r>
          </a:p>
          <a:p>
            <a:r>
              <a:rPr lang="en-US" sz="3200" dirty="0" smtClean="0">
                <a:solidFill>
                  <a:srgbClr val="0E6254"/>
                </a:solidFill>
              </a:rPr>
              <a:t>We </a:t>
            </a:r>
            <a:r>
              <a:rPr lang="en-US" dirty="0" smtClean="0"/>
              <a:t>____________________ </a:t>
            </a:r>
            <a:r>
              <a:rPr lang="en-US" sz="3200" dirty="0" smtClean="0">
                <a:solidFill>
                  <a:srgbClr val="0E6254"/>
                </a:solidFill>
              </a:rPr>
              <a:t>a </a:t>
            </a:r>
            <a:r>
              <a:rPr lang="en-US" u="sng" dirty="0" smtClean="0"/>
              <a:t>bat/sloth/gorilla,</a:t>
            </a:r>
            <a:r>
              <a:rPr lang="en-US" dirty="0" smtClean="0"/>
              <a:t> </a:t>
            </a:r>
            <a:r>
              <a:rPr lang="en-US" sz="3200" dirty="0" smtClean="0">
                <a:solidFill>
                  <a:srgbClr val="0E6254"/>
                </a:solidFill>
              </a:rPr>
              <a:t>because</a:t>
            </a:r>
            <a:r>
              <a:rPr lang="en-US" dirty="0" smtClean="0"/>
              <a:t> ____________________. </a:t>
            </a:r>
            <a:r>
              <a:rPr lang="en-US" sz="3200" dirty="0" smtClean="0">
                <a:solidFill>
                  <a:srgbClr val="0E6254"/>
                </a:solidFill>
              </a:rPr>
              <a:t>We</a:t>
            </a:r>
            <a:r>
              <a:rPr lang="en-US" dirty="0" smtClean="0"/>
              <a:t> ____________________ (</a:t>
            </a:r>
            <a:r>
              <a:rPr lang="en-US" u="sng" dirty="0" smtClean="0"/>
              <a:t>how we take care of the orphan animal</a:t>
            </a:r>
            <a:r>
              <a:rPr lang="en-US" dirty="0" smtClean="0"/>
              <a:t>). </a:t>
            </a:r>
            <a:r>
              <a:rPr lang="en-US" sz="3200" dirty="0" smtClean="0">
                <a:solidFill>
                  <a:srgbClr val="0E6254"/>
                </a:solidFill>
              </a:rPr>
              <a:t>We want to </a:t>
            </a:r>
            <a:r>
              <a:rPr lang="en-US" dirty="0" smtClean="0"/>
              <a:t>____________________ </a:t>
            </a:r>
            <a:r>
              <a:rPr lang="en-US" sz="3200" dirty="0" smtClean="0">
                <a:solidFill>
                  <a:srgbClr val="0E6254"/>
                </a:solidFill>
              </a:rPr>
              <a:t>back to the nature, but</a:t>
            </a:r>
            <a:r>
              <a:rPr lang="en-US" dirty="0" smtClean="0"/>
              <a:t> ____________________, </a:t>
            </a:r>
            <a:r>
              <a:rPr lang="en-US" sz="3200" dirty="0" smtClean="0">
                <a:solidFill>
                  <a:srgbClr val="0E6254"/>
                </a:solidFill>
              </a:rPr>
              <a:t>so</a:t>
            </a:r>
            <a:r>
              <a:rPr lang="en-US" dirty="0" smtClean="0"/>
              <a:t> ____________________. </a:t>
            </a:r>
            <a:r>
              <a:rPr lang="en-US" sz="3200" dirty="0" smtClean="0">
                <a:solidFill>
                  <a:srgbClr val="0E6254"/>
                </a:solidFill>
              </a:rPr>
              <a:t>I am</a:t>
            </a:r>
            <a:r>
              <a:rPr lang="en-US" dirty="0" smtClean="0"/>
              <a:t> </a:t>
            </a:r>
            <a:r>
              <a:rPr lang="en-US" u="sng" dirty="0" smtClean="0"/>
              <a:t>                                                                    (feelings)</a:t>
            </a:r>
            <a:r>
              <a:rPr lang="en-US" dirty="0" smtClean="0"/>
              <a:t>.</a:t>
            </a:r>
            <a:endParaRPr lang="zh-CN" altLang="en-US" dirty="0"/>
          </a:p>
        </p:txBody>
      </p:sp>
      <p:sp>
        <p:nvSpPr>
          <p:cNvPr id="13" name="矩形 9"/>
          <p:cNvSpPr>
            <a:spLocks noChangeArrowheads="1"/>
          </p:cNvSpPr>
          <p:nvPr/>
        </p:nvSpPr>
        <p:spPr bwMode="auto">
          <a:xfrm>
            <a:off x="416608" y="0"/>
            <a:ext cx="52657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571500" indent="-571500" eaLnBrk="1" hangingPunct="1">
              <a:buFont typeface="Wingdings" charset="2"/>
              <a:buChar char="Ø"/>
              <a:defRPr/>
            </a:pPr>
            <a:r>
              <a:rPr lang="en-US" altLang="zh-CN" sz="3600" b="1" dirty="0" smtClean="0">
                <a:solidFill>
                  <a:schemeClr val="accent5">
                    <a:lumMod val="25000"/>
                  </a:schemeClr>
                </a:solidFill>
                <a:latin typeface="微软雅黑" charset="-122"/>
                <a:ea typeface="微软雅黑" charset="-122"/>
                <a:sym typeface="微软雅黑" charset="-122"/>
              </a:rPr>
              <a:t>Version 1</a:t>
            </a:r>
          </a:p>
        </p:txBody>
      </p:sp>
      <p:sp>
        <p:nvSpPr>
          <p:cNvPr id="14" name="矩形 9"/>
          <p:cNvSpPr>
            <a:spLocks noChangeArrowheads="1"/>
          </p:cNvSpPr>
          <p:nvPr/>
        </p:nvSpPr>
        <p:spPr bwMode="auto">
          <a:xfrm>
            <a:off x="425668" y="3457528"/>
            <a:ext cx="52657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571500" indent="-571500" eaLnBrk="1" hangingPunct="1">
              <a:buFont typeface="Wingdings" charset="2"/>
              <a:buChar char="Ø"/>
              <a:defRPr/>
            </a:pPr>
            <a:r>
              <a:rPr lang="en-US" altLang="zh-CN" sz="3600" b="1" dirty="0" smtClean="0">
                <a:solidFill>
                  <a:schemeClr val="accent5">
                    <a:lumMod val="25000"/>
                  </a:schemeClr>
                </a:solidFill>
                <a:latin typeface="微软雅黑" charset="-122"/>
                <a:ea typeface="微软雅黑" charset="-122"/>
                <a:sym typeface="微软雅黑" charset="-122"/>
              </a:rPr>
              <a:t>Version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heme/theme1.xml><?xml version="1.0" encoding="utf-8"?>
<a:theme xmlns:a="http://schemas.openxmlformats.org/drawingml/2006/main" name="1_Office 主题">
  <a:themeElements>
    <a:clrScheme name="1_Office 主题 1">
      <a:dk1>
        <a:srgbClr val="445469"/>
      </a:dk1>
      <a:lt1>
        <a:srgbClr val="FFFFFF"/>
      </a:lt1>
      <a:dk2>
        <a:srgbClr val="445469"/>
      </a:dk2>
      <a:lt2>
        <a:srgbClr val="FFFFFF"/>
      </a:lt2>
      <a:accent1>
        <a:srgbClr val="E71F3C"/>
      </a:accent1>
      <a:accent2>
        <a:srgbClr val="FCC725"/>
      </a:accent2>
      <a:accent3>
        <a:srgbClr val="FFFFFF"/>
      </a:accent3>
      <a:accent4>
        <a:srgbClr val="394659"/>
      </a:accent4>
      <a:accent5>
        <a:srgbClr val="F1ABAF"/>
      </a:accent5>
      <a:accent6>
        <a:srgbClr val="E4B420"/>
      </a:accent6>
      <a:hlink>
        <a:srgbClr val="F33B48"/>
      </a:hlink>
      <a:folHlink>
        <a:srgbClr val="FFC000"/>
      </a:folHlink>
    </a:clrScheme>
    <a:fontScheme name="1_Office 主题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1_Office 主题 1">
        <a:dk1>
          <a:srgbClr val="445469"/>
        </a:dk1>
        <a:lt1>
          <a:srgbClr val="FFFFFF"/>
        </a:lt1>
        <a:dk2>
          <a:srgbClr val="445469"/>
        </a:dk2>
        <a:lt2>
          <a:srgbClr val="FFFFFF"/>
        </a:lt2>
        <a:accent1>
          <a:srgbClr val="E71F3C"/>
        </a:accent1>
        <a:accent2>
          <a:srgbClr val="FCC725"/>
        </a:accent2>
        <a:accent3>
          <a:srgbClr val="FFFFFF"/>
        </a:accent3>
        <a:accent4>
          <a:srgbClr val="394659"/>
        </a:accent4>
        <a:accent5>
          <a:srgbClr val="F1ABAF"/>
        </a:accent5>
        <a:accent6>
          <a:srgbClr val="E4B420"/>
        </a:accent6>
        <a:hlink>
          <a:srgbClr val="F33B48"/>
        </a:hlink>
        <a:folHlink>
          <a:srgbClr val="FFC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2_Office 主题 1">
      <a:dk1>
        <a:srgbClr val="445469"/>
      </a:dk1>
      <a:lt1>
        <a:srgbClr val="FFFFFF"/>
      </a:lt1>
      <a:dk2>
        <a:srgbClr val="445469"/>
      </a:dk2>
      <a:lt2>
        <a:srgbClr val="FFFFFF"/>
      </a:lt2>
      <a:accent1>
        <a:srgbClr val="E71F3C"/>
      </a:accent1>
      <a:accent2>
        <a:srgbClr val="FCC725"/>
      </a:accent2>
      <a:accent3>
        <a:srgbClr val="FFFFFF"/>
      </a:accent3>
      <a:accent4>
        <a:srgbClr val="394659"/>
      </a:accent4>
      <a:accent5>
        <a:srgbClr val="F1ABAF"/>
      </a:accent5>
      <a:accent6>
        <a:srgbClr val="E4B420"/>
      </a:accent6>
      <a:hlink>
        <a:srgbClr val="F33B48"/>
      </a:hlink>
      <a:folHlink>
        <a:srgbClr val="FFC000"/>
      </a:folHlink>
    </a:clrScheme>
    <a:fontScheme name="2_Office 主题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2_Office 主题 1">
        <a:dk1>
          <a:srgbClr val="445469"/>
        </a:dk1>
        <a:lt1>
          <a:srgbClr val="FFFFFF"/>
        </a:lt1>
        <a:dk2>
          <a:srgbClr val="445469"/>
        </a:dk2>
        <a:lt2>
          <a:srgbClr val="FFFFFF"/>
        </a:lt2>
        <a:accent1>
          <a:srgbClr val="E71F3C"/>
        </a:accent1>
        <a:accent2>
          <a:srgbClr val="FCC725"/>
        </a:accent2>
        <a:accent3>
          <a:srgbClr val="FFFFFF"/>
        </a:accent3>
        <a:accent4>
          <a:srgbClr val="394659"/>
        </a:accent4>
        <a:accent5>
          <a:srgbClr val="F1ABAF"/>
        </a:accent5>
        <a:accent6>
          <a:srgbClr val="E4B420"/>
        </a:accent6>
        <a:hlink>
          <a:srgbClr val="F33B48"/>
        </a:hlink>
        <a:folHlink>
          <a:srgbClr val="FFC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376</Words>
  <Application>Microsoft Office PowerPoint</Application>
  <PresentationFormat>自定义</PresentationFormat>
  <Paragraphs>69</Paragraphs>
  <Slides>12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fltrp</cp:lastModifiedBy>
  <cp:revision>530</cp:revision>
  <dcterms:created xsi:type="dcterms:W3CDTF">2015-07-10T05:07:00Z</dcterms:created>
  <dcterms:modified xsi:type="dcterms:W3CDTF">2019-01-23T00:53:54Z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2052-10.1.0.6235</vt:lpwstr>
  </property>
</Properties>
</file>