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205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7EF01-8AF8-441D-AB74-BA83D5E4F962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B7A5-3E98-4065-8769-FF917BBDA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19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B7A5-3E98-4065-8769-FF917BBDAFF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3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89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88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2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2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68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95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2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7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9620-62C8-46D6-A964-29581033176E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3C183-36DE-4704-B11D-93BC8906A3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71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liens%20movie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400925" y="5387956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+mn-ea"/>
              </a:rPr>
              <a:t>选自</a:t>
            </a:r>
            <a:r>
              <a:rPr lang="en-US" altLang="zh-CN" sz="3200" b="1" dirty="0" smtClean="0">
                <a:solidFill>
                  <a:srgbClr val="7030A0"/>
                </a:solidFill>
                <a:latin typeface="+mn-ea"/>
              </a:rPr>
              <a:t>《</a:t>
            </a: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多维阅读第</a:t>
            </a:r>
            <a:r>
              <a:rPr lang="en-US" altLang="zh-CN" sz="3200" b="1" dirty="0">
                <a:solidFill>
                  <a:srgbClr val="7030A0"/>
                </a:solidFill>
                <a:latin typeface="+mn-ea"/>
              </a:rPr>
              <a:t>9</a:t>
            </a: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级</a:t>
            </a:r>
            <a:r>
              <a:rPr lang="en-US" altLang="zh-CN" sz="3200" b="1" dirty="0" smtClean="0">
                <a:solidFill>
                  <a:srgbClr val="7030A0"/>
                </a:solidFill>
                <a:latin typeface="+mn-ea"/>
              </a:rPr>
              <a:t>》</a:t>
            </a:r>
            <a:endParaRPr lang="zh-CN" altLang="en-US" sz="32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5217" y="0"/>
            <a:ext cx="61318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dirty="0">
                <a:ln w="44450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Alien </a:t>
            </a:r>
            <a:r>
              <a:rPr lang="en-US" altLang="zh-CN" sz="6600" b="1" dirty="0" smtClean="0">
                <a:ln w="44450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Trouble</a:t>
            </a:r>
          </a:p>
          <a:p>
            <a:pPr algn="ctr"/>
            <a:r>
              <a:rPr lang="zh-CN" altLang="en-US" sz="6600" b="1" dirty="0" smtClean="0">
                <a:ln w="44450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外星人和自行车</a:t>
            </a:r>
            <a:endParaRPr lang="zh-CN" altLang="en-US" sz="6600" b="1" dirty="0">
              <a:ln w="44450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42" y="2029640"/>
            <a:ext cx="3475426" cy="47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 txBox="1">
            <a:spLocks/>
          </p:cNvSpPr>
          <p:nvPr/>
        </p:nvSpPr>
        <p:spPr>
          <a:xfrm>
            <a:off x="489465" y="4608261"/>
            <a:ext cx="10277304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Q1: 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Why did the aliens go to the police 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office?</a:t>
            </a:r>
            <a:endParaRPr lang="en-US" altLang="zh-CN" sz="3200" b="1" dirty="0" smtClean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/>
          </p:cNvSpPr>
          <p:nvPr/>
        </p:nvSpPr>
        <p:spPr>
          <a:xfrm>
            <a:off x="489465" y="5321625"/>
            <a:ext cx="11192110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Q2: What rules did the police officer think that the aliens broke?</a:t>
            </a:r>
            <a:endParaRPr lang="en-US" altLang="zh-CN" sz="32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/>
          </p:cNvSpPr>
          <p:nvPr/>
        </p:nvSpPr>
        <p:spPr>
          <a:xfrm>
            <a:off x="489465" y="6045383"/>
            <a:ext cx="11071205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Q3:</a:t>
            </a:r>
            <a:r>
              <a:rPr lang="en-US" altLang="zh-CN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Do you agree with these rules? Why? Why not?</a:t>
            </a:r>
            <a:endParaRPr lang="en-US" altLang="zh-CN" sz="32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4" name="TextBox 5"/>
          <p:cNvSpPr txBox="1">
            <a:spLocks noGrp="1"/>
          </p:cNvSpPr>
          <p:nvPr>
            <p:ph type="title"/>
          </p:nvPr>
        </p:nvSpPr>
        <p:spPr>
          <a:xfrm>
            <a:off x="226800" y="173753"/>
            <a:ext cx="5759330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Read PP 8-15 and answer.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6298" y="752339"/>
            <a:ext cx="5191819" cy="3600963"/>
            <a:chOff x="876245" y="769022"/>
            <a:chExt cx="5191819" cy="36009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6245" y="769024"/>
              <a:ext cx="2644184" cy="360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7070" y="769022"/>
              <a:ext cx="2640994" cy="360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6361362" y="752338"/>
            <a:ext cx="5326877" cy="3600961"/>
            <a:chOff x="6684269" y="761235"/>
            <a:chExt cx="5190057" cy="35831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4269" y="761235"/>
              <a:ext cx="2627947" cy="358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3205" y="761235"/>
              <a:ext cx="2631121" cy="3583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/>
          </p:nvPr>
        </p:nvSpPr>
        <p:spPr>
          <a:xfrm>
            <a:off x="176245" y="187848"/>
            <a:ext cx="5415275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Listen to the story.</a:t>
            </a:r>
          </a:p>
        </p:txBody>
      </p:sp>
      <p:sp>
        <p:nvSpPr>
          <p:cNvPr id="7" name="TextBox 5"/>
          <p:cNvSpPr txBox="1">
            <a:spLocks/>
          </p:cNvSpPr>
          <p:nvPr/>
        </p:nvSpPr>
        <p:spPr>
          <a:xfrm>
            <a:off x="5549660" y="3636804"/>
            <a:ext cx="6521570" cy="9787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Which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setting do you think is very interesting?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Read 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with your partner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1" y="1439445"/>
            <a:ext cx="4925681" cy="461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573" y="382606"/>
            <a:ext cx="11291978" cy="141168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44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Role-play: If you were the police officer, what would you say and do to those aliens?</a:t>
            </a:r>
            <a:endParaRPr lang="zh-CN" altLang="zh-CN" sz="4400" b="1" dirty="0" smtClean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zh-CN" alt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827" y="2424023"/>
            <a:ext cx="5795250" cy="41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云形标注 4"/>
          <p:cNvSpPr/>
          <p:nvPr/>
        </p:nvSpPr>
        <p:spPr>
          <a:xfrm>
            <a:off x="4344303" y="1729887"/>
            <a:ext cx="3370521" cy="1081723"/>
          </a:xfrm>
          <a:prstGeom prst="cloudCallout">
            <a:avLst>
              <a:gd name="adj1" fmla="val 49433"/>
              <a:gd name="adj2" fmla="val 111781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zh-CN" alt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40834" cy="80445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Tips for Aliens</a:t>
            </a:r>
            <a:endParaRPr lang="zh-CN" altLang="en-US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 l="21910" t="30988" r="25009" b="24876"/>
          <a:stretch>
            <a:fillRect/>
          </a:stretch>
        </p:blipFill>
        <p:spPr bwMode="auto">
          <a:xfrm>
            <a:off x="3466214" y="1722475"/>
            <a:ext cx="5071729" cy="287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rcRect l="28923" t="26976" r="33655" b="28148"/>
          <a:stretch>
            <a:fillRect/>
          </a:stretch>
        </p:blipFill>
        <p:spPr bwMode="auto">
          <a:xfrm>
            <a:off x="138225" y="1871330"/>
            <a:ext cx="3009014" cy="25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1660" y="1733105"/>
            <a:ext cx="3423132" cy="277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9571037" y="2161805"/>
            <a:ext cx="2231103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altLang="zh-CN" sz="18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/>
              </a:rPr>
              <a:t>Tips in the ________</a:t>
            </a:r>
            <a:endParaRPr lang="zh-CN" altLang="en-US" sz="18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856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48573" y="2372264"/>
            <a:ext cx="11464505" cy="314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Write down some rules that we should follow in our daily life.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altLang="zh-CN" sz="3200" b="1" dirty="0" smtClean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If you were an alien, how would you tell the story? Try to   write it down</a:t>
            </a:r>
            <a:r>
              <a:rPr lang="en-US" altLang="zh-CN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7329" y="1125638"/>
            <a:ext cx="8111516" cy="783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zh-CN" sz="4400" b="1" dirty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Homework (Choose one of them)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7222" r="1979" b="10973"/>
          <a:stretch/>
        </p:blipFill>
        <p:spPr>
          <a:xfrm>
            <a:off x="2127128" y="1618424"/>
            <a:ext cx="7334250" cy="468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33609" y="462156"/>
            <a:ext cx="81212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What</a:t>
            </a:r>
            <a:r>
              <a:rPr lang="zh-CN" altLang="en-US" sz="4400" b="1" dirty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do</a:t>
            </a:r>
            <a:r>
              <a:rPr lang="zh-CN" altLang="en-US" sz="44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you</a:t>
            </a:r>
            <a:r>
              <a:rPr lang="zh-CN" altLang="en-US" sz="44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know about aliens?</a:t>
            </a:r>
            <a:r>
              <a:rPr lang="zh-CN" altLang="en-US" sz="44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en-US" altLang="zh-CN" sz="4400" b="1" dirty="0" smtClean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4359" y="241541"/>
            <a:ext cx="6895682" cy="879893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Enjoy a movie about aliens</a:t>
            </a:r>
            <a:endParaRPr lang="zh-CN" alt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6" y="1285333"/>
            <a:ext cx="7917333" cy="51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Grp="1"/>
          </p:cNvSpPr>
          <p:nvPr>
            <p:ph type="title"/>
          </p:nvPr>
        </p:nvSpPr>
        <p:spPr>
          <a:xfrm>
            <a:off x="1086071" y="1579802"/>
            <a:ext cx="9525000" cy="1311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If the aliens came to your community, what problems would they cause?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en-US" altLang="zh-CN" b="1" dirty="0" smtClean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" y="133813"/>
            <a:ext cx="4743380" cy="6459733"/>
          </a:xfrm>
          <a:prstGeom prst="rect">
            <a:avLst/>
          </a:prstGeom>
        </p:spPr>
      </p:pic>
      <p:sp>
        <p:nvSpPr>
          <p:cNvPr id="5" name="TextBox 5"/>
          <p:cNvSpPr txBox="1">
            <a:spLocks noGrp="1"/>
          </p:cNvSpPr>
          <p:nvPr>
            <p:ph type="title"/>
          </p:nvPr>
        </p:nvSpPr>
        <p:spPr>
          <a:xfrm>
            <a:off x="4743380" y="1633076"/>
            <a:ext cx="7451116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Q1: What do you know from the cover?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4743381" y="2300688"/>
            <a:ext cx="7344542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Q2: What trouble would the aliens cause?</a:t>
            </a:r>
            <a:endParaRPr lang="en-US" altLang="zh-CN" sz="32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9844" y="1164566"/>
            <a:ext cx="3721395" cy="151824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721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12" y="292945"/>
            <a:ext cx="3321788" cy="452921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83" y="292942"/>
            <a:ext cx="3331270" cy="4529215"/>
          </a:xfrm>
          <a:prstGeom prst="rect">
            <a:avLst/>
          </a:prstGeom>
        </p:spPr>
      </p:pic>
      <p:sp>
        <p:nvSpPr>
          <p:cNvPr id="6" name="标题 5"/>
          <p:cNvSpPr txBox="1">
            <a:spLocks noGrp="1"/>
          </p:cNvSpPr>
          <p:nvPr>
            <p:ph type="title"/>
          </p:nvPr>
        </p:nvSpPr>
        <p:spPr>
          <a:xfrm>
            <a:off x="1248386" y="4914263"/>
            <a:ext cx="5074776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Q1: Where were the aliens?</a:t>
            </a:r>
          </a:p>
        </p:txBody>
      </p:sp>
      <p:sp>
        <p:nvSpPr>
          <p:cNvPr id="7" name="TextBox 5"/>
          <p:cNvSpPr txBox="1">
            <a:spLocks/>
          </p:cNvSpPr>
          <p:nvPr/>
        </p:nvSpPr>
        <p:spPr>
          <a:xfrm>
            <a:off x="1248385" y="5518806"/>
            <a:ext cx="9491501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Q2: What </a:t>
            </a:r>
            <a:r>
              <a:rPr lang="en-US" altLang="zh-CN" sz="3200" b="1" dirty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do you think the aliens might be 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thinking?</a:t>
            </a:r>
            <a:endParaRPr lang="en-US" altLang="zh-CN" sz="32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2812210" y="2224502"/>
            <a:ext cx="2337759" cy="666093"/>
          </a:xfrm>
          <a:prstGeom prst="cloudCallout">
            <a:avLst>
              <a:gd name="adj1" fmla="val 15902"/>
              <a:gd name="adj2" fmla="val 10197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zh-CN" alt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5"/>
          <p:cNvSpPr txBox="1">
            <a:spLocks/>
          </p:cNvSpPr>
          <p:nvPr/>
        </p:nvSpPr>
        <p:spPr>
          <a:xfrm>
            <a:off x="1255991" y="6137937"/>
            <a:ext cx="6033330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Q3: Why did the aliens think so?</a:t>
            </a:r>
            <a:endParaRPr lang="en-US" altLang="zh-CN" sz="32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4953" y="1815679"/>
            <a:ext cx="1675568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77374" y="115538"/>
            <a:ext cx="6629023" cy="4542725"/>
            <a:chOff x="2521090" y="115539"/>
            <a:chExt cx="6385307" cy="43939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090" y="115539"/>
              <a:ext cx="3231759" cy="439391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837" y="115539"/>
              <a:ext cx="3222560" cy="4393918"/>
            </a:xfrm>
            <a:prstGeom prst="rect">
              <a:avLst/>
            </a:prstGeom>
          </p:spPr>
        </p:pic>
      </p:grpSp>
      <p:sp>
        <p:nvSpPr>
          <p:cNvPr id="6" name="标题 5"/>
          <p:cNvSpPr txBox="1">
            <a:spLocks noGrp="1"/>
          </p:cNvSpPr>
          <p:nvPr>
            <p:ph type="title"/>
          </p:nvPr>
        </p:nvSpPr>
        <p:spPr>
          <a:xfrm>
            <a:off x="1457289" y="4723448"/>
            <a:ext cx="7225763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Q1: What happened in the story?</a:t>
            </a:r>
          </a:p>
        </p:txBody>
      </p:sp>
      <p:sp>
        <p:nvSpPr>
          <p:cNvPr id="7" name="TextBox 5"/>
          <p:cNvSpPr txBox="1">
            <a:spLocks/>
          </p:cNvSpPr>
          <p:nvPr/>
        </p:nvSpPr>
        <p:spPr>
          <a:xfrm>
            <a:off x="1449434" y="5358356"/>
            <a:ext cx="7225763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Q2: What might the people say?</a:t>
            </a:r>
            <a:endParaRPr lang="en-US" altLang="zh-CN" sz="32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/>
          </p:cNvSpPr>
          <p:nvPr/>
        </p:nvSpPr>
        <p:spPr>
          <a:xfrm>
            <a:off x="1449434" y="6006378"/>
            <a:ext cx="10266675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Q3: Would the aliens stop? Why do you think so?</a:t>
            </a:r>
            <a:endParaRPr lang="en-US" altLang="zh-CN" sz="3200" b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3902781" y="1079603"/>
            <a:ext cx="868696" cy="372140"/>
          </a:xfrm>
          <a:prstGeom prst="wedgeEllipseCallout">
            <a:avLst>
              <a:gd name="adj1" fmla="val 71322"/>
              <a:gd name="adj2" fmla="val -40735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?</a:t>
            </a:r>
            <a:endParaRPr lang="zh-CN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3496502" y="1638998"/>
            <a:ext cx="739067" cy="327825"/>
          </a:xfrm>
          <a:prstGeom prst="wedgeEllipseCallout">
            <a:avLst>
              <a:gd name="adj1" fmla="val -62804"/>
              <a:gd name="adj2" fmla="val -4126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?</a:t>
            </a:r>
            <a:endParaRPr lang="zh-CN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2908473" y="2386900"/>
            <a:ext cx="957562" cy="397161"/>
          </a:xfrm>
          <a:prstGeom prst="wedgeEllipseCallout">
            <a:avLst>
              <a:gd name="adj1" fmla="val -67362"/>
              <a:gd name="adj2" fmla="val -2920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?</a:t>
            </a:r>
            <a:endParaRPr lang="zh-CN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爆炸形 2 11"/>
          <p:cNvSpPr/>
          <p:nvPr/>
        </p:nvSpPr>
        <p:spPr>
          <a:xfrm>
            <a:off x="8768316" y="3757312"/>
            <a:ext cx="3423684" cy="1801902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trouble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"/>
          <p:cNvSpPr txBox="1">
            <a:spLocks noGrp="1"/>
          </p:cNvSpPr>
          <p:nvPr>
            <p:ph type="title"/>
          </p:nvPr>
        </p:nvSpPr>
        <p:spPr>
          <a:xfrm>
            <a:off x="386288" y="134052"/>
            <a:ext cx="11383954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en-US" altLang="zh-CN" sz="3200" b="1" baseline="30000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st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Reading: Read the story quickly.</a:t>
            </a:r>
            <a:b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</a:br>
            <a:r>
              <a:rPr lang="en-US" altLang="zh-CN" sz="3200" b="1" dirty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ind out the characters and the setting. 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310462" y="1967020"/>
            <a:ext cx="10012563" cy="3370321"/>
            <a:chOff x="1310462" y="1520454"/>
            <a:chExt cx="7704616" cy="2232838"/>
          </a:xfrm>
        </p:grpSpPr>
        <p:grpSp>
          <p:nvGrpSpPr>
            <p:cNvPr id="18" name="组合 17"/>
            <p:cNvGrpSpPr/>
            <p:nvPr/>
          </p:nvGrpSpPr>
          <p:grpSpPr>
            <a:xfrm>
              <a:off x="1310462" y="1520454"/>
              <a:ext cx="7704616" cy="2232838"/>
              <a:chOff x="680484" y="542259"/>
              <a:chExt cx="7704616" cy="2232838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680484" y="542260"/>
                <a:ext cx="1148316" cy="5103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Title</a:t>
                </a:r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2551814" y="542259"/>
                <a:ext cx="2200940" cy="5103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Alien Trouble</a:t>
                </a:r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721393" y="2257824"/>
                <a:ext cx="1148316" cy="51036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Setting</a:t>
                </a:r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2575737" y="2264734"/>
                <a:ext cx="1443367" cy="51036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in the park</a:t>
                </a:r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680484" y="1424763"/>
                <a:ext cx="1382232" cy="51036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Characters</a:t>
                </a:r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4663039" y="1446026"/>
                <a:ext cx="1477925" cy="51036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Aliens</a:t>
                </a:r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541179" y="1419443"/>
                <a:ext cx="1477925" cy="51036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kids</a:t>
                </a:r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左右箭头 12"/>
              <p:cNvSpPr/>
              <p:nvPr/>
            </p:nvSpPr>
            <p:spPr>
              <a:xfrm>
                <a:off x="4027745" y="1589566"/>
                <a:ext cx="616689" cy="223283"/>
              </a:xfrm>
              <a:prstGeom prst="left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4663039" y="2264733"/>
                <a:ext cx="1492542" cy="51036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6772270" y="2264733"/>
                <a:ext cx="1612830" cy="51036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右箭头 15"/>
              <p:cNvSpPr/>
              <p:nvPr/>
            </p:nvSpPr>
            <p:spPr>
              <a:xfrm>
                <a:off x="4144229" y="2451364"/>
                <a:ext cx="440130" cy="14998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右箭头 16"/>
              <p:cNvSpPr/>
              <p:nvPr/>
            </p:nvSpPr>
            <p:spPr>
              <a:xfrm>
                <a:off x="6215257" y="2439040"/>
                <a:ext cx="497335" cy="16175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左右箭头 22"/>
              <p:cNvSpPr/>
              <p:nvPr/>
            </p:nvSpPr>
            <p:spPr>
              <a:xfrm>
                <a:off x="6155580" y="1578933"/>
                <a:ext cx="616689" cy="223283"/>
              </a:xfrm>
              <a:prstGeom prst="left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圆角矩形 19"/>
            <p:cNvSpPr/>
            <p:nvPr/>
          </p:nvSpPr>
          <p:spPr>
            <a:xfrm>
              <a:off x="7396272" y="2424221"/>
              <a:ext cx="1618806" cy="48909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595423" y="1584251"/>
            <a:ext cx="11004698" cy="4369982"/>
          </a:xfrm>
          <a:prstGeom prst="roundRect">
            <a:avLst/>
          </a:prstGeom>
          <a:noFill/>
          <a:ln w="444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5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24661" y="1845897"/>
            <a:ext cx="10895714" cy="4508204"/>
            <a:chOff x="1087179" y="824322"/>
            <a:chExt cx="10895714" cy="4598282"/>
          </a:xfrm>
        </p:grpSpPr>
        <p:sp>
          <p:nvSpPr>
            <p:cNvPr id="4" name="圆角矩形 3"/>
            <p:cNvSpPr/>
            <p:nvPr/>
          </p:nvSpPr>
          <p:spPr>
            <a:xfrm>
              <a:off x="1087179" y="3787197"/>
              <a:ext cx="1492297" cy="57415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Rules</a:t>
              </a:r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3337511" y="3508744"/>
              <a:ext cx="2517300" cy="19138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You can’t take something that is not yours.</a:t>
              </a:r>
              <a:endParaRPr lang="zh-CN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087179" y="2094611"/>
              <a:ext cx="1492298" cy="73364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Trouble</a:t>
              </a:r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337511" y="1915529"/>
              <a:ext cx="2378494" cy="9020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rode the kids’ bikes away</a:t>
              </a:r>
              <a:endParaRPr lang="zh-CN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334911" y="2089296"/>
              <a:ext cx="2094615" cy="73364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9016408" y="2094611"/>
              <a:ext cx="2966485" cy="72301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087179" y="856422"/>
              <a:ext cx="1492298" cy="77035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Setting</a:t>
              </a:r>
              <a:endParaRPr lang="zh-CN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337511" y="824322"/>
              <a:ext cx="2190086" cy="77035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in the park</a:t>
              </a:r>
              <a:endParaRPr lang="zh-CN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105283" y="856422"/>
              <a:ext cx="2190086" cy="77035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on the road</a:t>
              </a:r>
              <a:endParaRPr lang="zh-CN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8920716" y="834953"/>
              <a:ext cx="3062177" cy="77035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n the police office</a:t>
              </a:r>
              <a:endParaRPr lang="zh-CN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5574004" y="1137282"/>
              <a:ext cx="507797" cy="2086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8360288" y="1105182"/>
              <a:ext cx="507797" cy="2086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469822" y="3508744"/>
              <a:ext cx="2179677" cy="19138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239691" y="3419538"/>
              <a:ext cx="2743202" cy="19138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右箭头 17"/>
            <p:cNvSpPr/>
            <p:nvPr/>
          </p:nvSpPr>
          <p:spPr>
            <a:xfrm>
              <a:off x="5793185" y="2346483"/>
              <a:ext cx="507797" cy="2086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右箭头 18"/>
            <p:cNvSpPr/>
            <p:nvPr/>
          </p:nvSpPr>
          <p:spPr>
            <a:xfrm>
              <a:off x="8500498" y="2346484"/>
              <a:ext cx="507797" cy="2086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 rot="5400000">
              <a:off x="10266931" y="3029879"/>
              <a:ext cx="507797" cy="2086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右箭头 21"/>
            <p:cNvSpPr/>
            <p:nvPr/>
          </p:nvSpPr>
          <p:spPr>
            <a:xfrm rot="5400000">
              <a:off x="7108948" y="3041949"/>
              <a:ext cx="546539" cy="2086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右箭头 22"/>
            <p:cNvSpPr/>
            <p:nvPr/>
          </p:nvSpPr>
          <p:spPr>
            <a:xfrm rot="5400000">
              <a:off x="4245716" y="3069092"/>
              <a:ext cx="527169" cy="17372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右箭头 23"/>
            <p:cNvSpPr/>
            <p:nvPr/>
          </p:nvSpPr>
          <p:spPr>
            <a:xfrm>
              <a:off x="5923615" y="4361355"/>
              <a:ext cx="507797" cy="2086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箭头 24"/>
            <p:cNvSpPr/>
            <p:nvPr/>
          </p:nvSpPr>
          <p:spPr>
            <a:xfrm>
              <a:off x="8681307" y="4361355"/>
              <a:ext cx="507797" cy="2086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右箭头 25"/>
            <p:cNvSpPr/>
            <p:nvPr/>
          </p:nvSpPr>
          <p:spPr>
            <a:xfrm rot="5400000">
              <a:off x="1480956" y="3192198"/>
              <a:ext cx="704743" cy="2086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422011" y="1496146"/>
            <a:ext cx="11376003" cy="5050464"/>
          </a:xfrm>
          <a:prstGeom prst="roundRect">
            <a:avLst/>
          </a:prstGeom>
          <a:noFill/>
          <a:ln w="444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5"/>
          <p:cNvSpPr txBox="1">
            <a:spLocks noGrp="1"/>
          </p:cNvSpPr>
          <p:nvPr>
            <p:ph type="title"/>
          </p:nvPr>
        </p:nvSpPr>
        <p:spPr>
          <a:xfrm>
            <a:off x="183668" y="129396"/>
            <a:ext cx="6208506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3200" b="1" baseline="30000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nd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reading: Read the story again.</a:t>
            </a:r>
            <a:b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</a:b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Finish the worksheet in groups.</a:t>
            </a:r>
          </a:p>
        </p:txBody>
      </p:sp>
    </p:spTree>
    <p:extLst>
      <p:ext uri="{BB962C8B-B14F-4D97-AF65-F5344CB8AC3E}">
        <p14:creationId xmlns:p14="http://schemas.microsoft.com/office/powerpoint/2010/main" val="28252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311</Words>
  <Application>Microsoft Office PowerPoint</Application>
  <PresentationFormat>自定义</PresentationFormat>
  <Paragraphs>51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Enjoy a movie about aliens</vt:lpstr>
      <vt:lpstr>If the aliens came to your community, what problems would they cause? </vt:lpstr>
      <vt:lpstr>Q1: What do you know from the cover?</vt:lpstr>
      <vt:lpstr>Q1: Where were the aliens?</vt:lpstr>
      <vt:lpstr>Q1: What happened in the story?</vt:lpstr>
      <vt:lpstr>1st Reading: Read the story quickly. Find out the characters and the setting. </vt:lpstr>
      <vt:lpstr>2nd reading: Read the story again. Finish the worksheet in groups.</vt:lpstr>
      <vt:lpstr>Read PP 8-15 and answer.</vt:lpstr>
      <vt:lpstr>Listen to the story.</vt:lpstr>
      <vt:lpstr>PowerPoint 演示文稿</vt:lpstr>
      <vt:lpstr>Tips for Aliens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fltrp</cp:lastModifiedBy>
  <cp:revision>25</cp:revision>
  <dcterms:created xsi:type="dcterms:W3CDTF">2018-09-29T06:41:18Z</dcterms:created>
  <dcterms:modified xsi:type="dcterms:W3CDTF">2018-12-19T05:12:27Z</dcterms:modified>
</cp:coreProperties>
</file>