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4" r:id="rId10"/>
    <p:sldId id="268" r:id="rId11"/>
    <p:sldId id="269" r:id="rId12"/>
    <p:sldId id="270" r:id="rId13"/>
    <p:sldId id="271" r:id="rId14"/>
    <p:sldId id="266" r:id="rId15"/>
    <p:sldId id="267" r:id="rId16"/>
    <p:sldId id="272" r:id="rId17"/>
    <p:sldId id="273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066" y="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707904" y="4077072"/>
            <a:ext cx="5184576" cy="771996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选自</a:t>
            </a:r>
            <a:r>
              <a:rPr lang="en-US" altLang="zh-CN" sz="3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6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多维阅读</a:t>
            </a:r>
            <a:r>
              <a:rPr lang="zh-CN" altLang="en-US" sz="3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第</a:t>
            </a:r>
            <a:r>
              <a:rPr lang="en-US" altLang="zh-CN" sz="3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9</a:t>
            </a:r>
            <a:r>
              <a:rPr lang="zh-CN" altLang="en-US" sz="3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级</a:t>
            </a:r>
            <a:r>
              <a:rPr lang="en-US" altLang="zh-CN" sz="36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36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488832" cy="194421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7800" dirty="0" smtClean="0">
                <a:solidFill>
                  <a:schemeClr val="bg1"/>
                </a:solidFill>
                <a:latin typeface="+mj-lt"/>
              </a:rPr>
              <a:t>Bug Hunters</a:t>
            </a:r>
          </a:p>
          <a:p>
            <a:r>
              <a:rPr lang="zh-CN" altLang="en-US" sz="5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  <a:cs typeface="+mj-cs"/>
              </a:rPr>
              <a:t>昆虫学家揭秘</a:t>
            </a:r>
          </a:p>
        </p:txBody>
      </p:sp>
    </p:spTree>
    <p:extLst>
      <p:ext uri="{BB962C8B-B14F-4D97-AF65-F5344CB8AC3E}">
        <p14:creationId xmlns:p14="http://schemas.microsoft.com/office/powerpoint/2010/main" val="27662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2204864"/>
            <a:ext cx="8496944" cy="4320480"/>
          </a:xfrm>
        </p:spPr>
        <p:txBody>
          <a:bodyPr>
            <a:normAutofit lnSpcReduction="10000"/>
          </a:bodyPr>
          <a:lstStyle/>
          <a:p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Monarch </a:t>
            </a:r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butterfly</a:t>
            </a:r>
          </a:p>
          <a:p>
            <a:endParaRPr lang="en-US" altLang="zh-CN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1. What do you know about monarch butterflies?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Why do you think there are not so many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monarch butterflies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now?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3. What is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reason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Karen is working with monarch butterflies?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4. What do you think would happen to monarch butterflies in the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hot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cold places?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1252728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Talk in groups and answer these questions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83568" y="1844824"/>
            <a:ext cx="7876397" cy="4392488"/>
          </a:xfrm>
        </p:spPr>
        <p:txBody>
          <a:bodyPr>
            <a:normAutofit lnSpcReduction="10000"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Bee</a:t>
            </a:r>
          </a:p>
          <a:p>
            <a:endParaRPr lang="en-US" altLang="zh-CN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bug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is this entomologist working with? What is he doing?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Why do you think he is painting the bees pink?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3. How do you know we must have bees? 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4. How do bees help to make the food we eat grow?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5. Why do you think bees are not coming back to their hives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1916832"/>
            <a:ext cx="8136904" cy="439248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3500" b="1" dirty="0" smtClean="0">
                <a:latin typeface="Times New Roman" pitchFamily="18" charset="0"/>
                <a:cs typeface="Times New Roman" pitchFamily="18" charset="0"/>
              </a:rPr>
              <a:t>Moth</a:t>
            </a:r>
          </a:p>
          <a:p>
            <a:endParaRPr lang="en-US" altLang="zh-CN" sz="3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1. How do you know Chris went a long way to look for bugs?</a:t>
            </a:r>
          </a:p>
          <a:p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2. Why do you think Chris had to go so far?</a:t>
            </a:r>
          </a:p>
          <a:p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3. What do you 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know about 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sloths?</a:t>
            </a:r>
          </a:p>
          <a:p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4. What does “dangerous” mean in the text?</a:t>
            </a:r>
          </a:p>
          <a:p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4. What things might be dangerous in the forest for Chris?</a:t>
            </a:r>
          </a:p>
          <a:p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5. What 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did 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Chris 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find?</a:t>
            </a:r>
            <a:endParaRPr lang="en-US" altLang="zh-CN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1844824"/>
            <a:ext cx="8136904" cy="4182533"/>
          </a:xfrm>
        </p:spPr>
        <p:txBody>
          <a:bodyPr>
            <a:normAutofit lnSpcReduction="10000"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Mosquito</a:t>
            </a:r>
          </a:p>
          <a:p>
            <a:endParaRPr lang="en-US" altLang="zh-CN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1. What do you know about mosquitoes? Have you ever had a bite by it? 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How do you know mosquitoes can be dangerous for people? 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3. What do you think it means by “Bugs have secrets”?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4. Do you think entomologist should find the secrets? Why do you think that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？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20202" y="332656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Finish the mind map and retell the secrets of bugs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86630" y="1884597"/>
            <a:ext cx="6696744" cy="4683119"/>
            <a:chOff x="0" y="0"/>
            <a:chExt cx="6927602" cy="4882321"/>
          </a:xfrm>
        </p:grpSpPr>
        <p:sp>
          <p:nvSpPr>
            <p:cNvPr id="5" name="文本框 2"/>
            <p:cNvSpPr txBox="1">
              <a:spLocks noChangeArrowheads="1"/>
            </p:cNvSpPr>
            <p:nvPr/>
          </p:nvSpPr>
          <p:spPr bwMode="auto">
            <a:xfrm>
              <a:off x="2598727" y="2077387"/>
              <a:ext cx="1727117" cy="4459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b="1" kern="100" dirty="0">
                  <a:effectLst/>
                  <a:latin typeface="Times New Roman"/>
                  <a:ea typeface="宋体"/>
                  <a:cs typeface="黑体"/>
                </a:rPr>
                <a:t>Entomologists</a:t>
              </a:r>
              <a:endParaRPr lang="zh-CN" b="1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cxnSp>
          <p:nvCxnSpPr>
            <p:cNvPr id="6" name="直接箭头连接符 5"/>
            <p:cNvCxnSpPr>
              <a:endCxn id="19" idx="2"/>
            </p:cNvCxnSpPr>
            <p:nvPr/>
          </p:nvCxnSpPr>
          <p:spPr>
            <a:xfrm flipV="1">
              <a:off x="3873498" y="1343771"/>
              <a:ext cx="388401" cy="73361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" name="左大括号 6"/>
            <p:cNvSpPr/>
            <p:nvPr/>
          </p:nvSpPr>
          <p:spPr>
            <a:xfrm>
              <a:off x="4969565" y="63610"/>
              <a:ext cx="194945" cy="223710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文本框 2"/>
            <p:cNvSpPr txBox="1">
              <a:spLocks noChangeArrowheads="1"/>
            </p:cNvSpPr>
            <p:nvPr/>
          </p:nvSpPr>
          <p:spPr bwMode="auto">
            <a:xfrm>
              <a:off x="5160397" y="39756"/>
              <a:ext cx="1767205" cy="2260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What </a:t>
              </a:r>
              <a:r>
                <a:rPr lang="en-US" sz="1200" kern="100" dirty="0" smtClean="0">
                  <a:effectLst/>
                  <a:latin typeface="Times New Roman"/>
                  <a:ea typeface="宋体"/>
                  <a:cs typeface="黑体"/>
                </a:rPr>
                <a:t>secrets </a:t>
              </a: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about bees did the entomologist find?</a:t>
              </a:r>
              <a:endParaRPr lang="zh-CN" sz="120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 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cxnSp>
          <p:nvCxnSpPr>
            <p:cNvPr id="9" name="直接箭头连接符 8"/>
            <p:cNvCxnSpPr>
              <a:endCxn id="21" idx="0"/>
            </p:cNvCxnSpPr>
            <p:nvPr/>
          </p:nvCxnSpPr>
          <p:spPr>
            <a:xfrm>
              <a:off x="3873498" y="2552368"/>
              <a:ext cx="368524" cy="92235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0" name="左大括号 9"/>
            <p:cNvSpPr/>
            <p:nvPr/>
          </p:nvSpPr>
          <p:spPr>
            <a:xfrm>
              <a:off x="4929809" y="2639833"/>
              <a:ext cx="194945" cy="2237105"/>
            </a:xfrm>
            <a:prstGeom prst="leftBrac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文本框 2"/>
            <p:cNvSpPr txBox="1">
              <a:spLocks noChangeArrowheads="1"/>
            </p:cNvSpPr>
            <p:nvPr/>
          </p:nvSpPr>
          <p:spPr bwMode="auto">
            <a:xfrm>
              <a:off x="5120640" y="2592125"/>
              <a:ext cx="1806575" cy="22142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What </a:t>
              </a:r>
              <a:r>
                <a:rPr lang="en-US" sz="1200" kern="100" dirty="0" smtClean="0">
                  <a:effectLst/>
                  <a:latin typeface="Times New Roman"/>
                  <a:ea typeface="宋体"/>
                  <a:cs typeface="黑体"/>
                </a:rPr>
                <a:t>secrets </a:t>
              </a: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about monarch butterflies did the entomologist find?</a:t>
              </a:r>
              <a:endParaRPr lang="zh-CN" sz="120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 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cxnSp>
          <p:nvCxnSpPr>
            <p:cNvPr id="12" name="直接箭头连接符 11"/>
            <p:cNvCxnSpPr>
              <a:endCxn id="18" idx="2"/>
            </p:cNvCxnSpPr>
            <p:nvPr/>
          </p:nvCxnSpPr>
          <p:spPr>
            <a:xfrm flipH="1" flipV="1">
              <a:off x="2647785" y="1375575"/>
              <a:ext cx="480810" cy="70181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3" name="右大括号 12"/>
            <p:cNvSpPr/>
            <p:nvPr/>
          </p:nvSpPr>
          <p:spPr>
            <a:xfrm>
              <a:off x="1765190" y="0"/>
              <a:ext cx="216535" cy="225044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文本框 2"/>
            <p:cNvSpPr txBox="1">
              <a:spLocks noChangeArrowheads="1"/>
            </p:cNvSpPr>
            <p:nvPr/>
          </p:nvSpPr>
          <p:spPr bwMode="auto">
            <a:xfrm>
              <a:off x="0" y="0"/>
              <a:ext cx="1767205" cy="2250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What </a:t>
              </a:r>
              <a:r>
                <a:rPr lang="en-US" sz="1200" kern="100" dirty="0" smtClean="0">
                  <a:effectLst/>
                  <a:latin typeface="Times New Roman"/>
                  <a:ea typeface="宋体"/>
                  <a:cs typeface="黑体"/>
                </a:rPr>
                <a:t>secrets </a:t>
              </a: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about mosquitoes did the entomologist find?</a:t>
              </a:r>
              <a:endParaRPr lang="zh-CN" sz="120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cxnSp>
          <p:nvCxnSpPr>
            <p:cNvPr id="15" name="直接箭头连接符 14"/>
            <p:cNvCxnSpPr>
              <a:endCxn id="20" idx="0"/>
            </p:cNvCxnSpPr>
            <p:nvPr/>
          </p:nvCxnSpPr>
          <p:spPr>
            <a:xfrm flipH="1">
              <a:off x="2775005" y="2552368"/>
              <a:ext cx="353589" cy="92235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6" name="右大括号 15"/>
            <p:cNvSpPr/>
            <p:nvPr/>
          </p:nvSpPr>
          <p:spPr>
            <a:xfrm>
              <a:off x="1796995" y="2631881"/>
              <a:ext cx="216535" cy="2250440"/>
            </a:xfrm>
            <a:prstGeom prst="rightBrac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文本框 2"/>
            <p:cNvSpPr txBox="1">
              <a:spLocks noChangeArrowheads="1"/>
            </p:cNvSpPr>
            <p:nvPr/>
          </p:nvSpPr>
          <p:spPr bwMode="auto">
            <a:xfrm>
              <a:off x="31805" y="2592125"/>
              <a:ext cx="1767205" cy="22847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What </a:t>
              </a:r>
              <a:r>
                <a:rPr lang="en-US" sz="1200" kern="100" dirty="0" smtClean="0">
                  <a:effectLst/>
                  <a:latin typeface="Times New Roman"/>
                  <a:ea typeface="宋体"/>
                  <a:cs typeface="黑体"/>
                </a:rPr>
                <a:t>secrets </a:t>
              </a: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about moths did the entomologist find? </a:t>
              </a:r>
              <a:endParaRPr lang="zh-CN" sz="120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____________________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1050" kern="100" dirty="0">
                  <a:effectLst/>
                  <a:latin typeface="Calibri"/>
                  <a:ea typeface="宋体"/>
                  <a:cs typeface="黑体"/>
                </a:rPr>
                <a:t> 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875" y="198782"/>
              <a:ext cx="1335819" cy="11767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185" y="198782"/>
              <a:ext cx="1399429" cy="114498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291" y="3474720"/>
              <a:ext cx="1399429" cy="1240403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185" y="3474720"/>
              <a:ext cx="1359673" cy="1232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4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11560" y="1916832"/>
            <a:ext cx="8352928" cy="4509120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For example:</a:t>
            </a:r>
          </a:p>
          <a:p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Interviewer can ask some questions:</a:t>
            </a:r>
          </a:p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did you want to work with monarch butterflies?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When did you start to work?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Where did you work?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What secrets about monarch butterflies do you want to find out? </a:t>
            </a: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Group </a:t>
            </a: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work-analogue interview 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99592" y="2852936"/>
            <a:ext cx="7408333" cy="2625741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What new things have you learnt about bugs?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Do you think entomologists should find out bugs’ secrets and why?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What do you have to do in order to know something new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Group sharing 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97947" y="2873875"/>
            <a:ext cx="7408333" cy="1617629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1. Choose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a bug that you are interested in and make a poster to introduce the bug.</a:t>
            </a:r>
          </a:p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2. Introduce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this book to your parents or friends. </a:t>
            </a: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Homework</a:t>
            </a:r>
            <a:b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60849"/>
            <a:ext cx="5436096" cy="3956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555048" y="2510011"/>
            <a:ext cx="3600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can you see 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cover?</a:t>
            </a:r>
          </a:p>
          <a:p>
            <a:pPr marL="514350" indent="-514350">
              <a:buAutoNum type="arabicPeriod"/>
            </a:pPr>
            <a:endParaRPr lang="en-US" altLang="zh-CN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What’s 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title and what information do you think the 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photograph is 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telling you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zh-CN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0466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Look at the cover and answer the questions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3600400" cy="936104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Jigsaw reading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83568" y="1217139"/>
            <a:ext cx="7776864" cy="5276666"/>
            <a:chOff x="928653" y="1772816"/>
            <a:chExt cx="6802801" cy="470060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53" y="1772816"/>
              <a:ext cx="3451650" cy="47006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1772816"/>
              <a:ext cx="3447486" cy="4700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89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60456" y="908719"/>
            <a:ext cx="7456263" cy="5497571"/>
            <a:chOff x="755575" y="1412776"/>
            <a:chExt cx="7017370" cy="48494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5" y="1412776"/>
              <a:ext cx="3556689" cy="48494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412776"/>
              <a:ext cx="3560985" cy="4849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22365" y="973408"/>
            <a:ext cx="7734151" cy="5578440"/>
            <a:chOff x="1115616" y="1700808"/>
            <a:chExt cx="7263177" cy="500237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700808"/>
              <a:ext cx="3674302" cy="500163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1700808"/>
              <a:ext cx="3662777" cy="5002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2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65280" y="915417"/>
            <a:ext cx="7632848" cy="5546697"/>
            <a:chOff x="1331640" y="1699353"/>
            <a:chExt cx="7027493" cy="487061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1700808"/>
              <a:ext cx="3571109" cy="486916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699353"/>
              <a:ext cx="3571109" cy="4869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5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23270" y="764704"/>
            <a:ext cx="7920880" cy="5754084"/>
            <a:chOff x="1086067" y="1484783"/>
            <a:chExt cx="7518381" cy="51973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67" y="1484783"/>
              <a:ext cx="3822701" cy="519736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484783"/>
              <a:ext cx="3816424" cy="5197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6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83568" y="692696"/>
            <a:ext cx="7776865" cy="5615257"/>
            <a:chOff x="1043608" y="1844824"/>
            <a:chExt cx="6854047" cy="472514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844824"/>
              <a:ext cx="3469671" cy="472514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1844824"/>
              <a:ext cx="3469671" cy="4725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1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9858" y="649062"/>
            <a:ext cx="8208912" cy="5646702"/>
            <a:chOff x="683568" y="620688"/>
            <a:chExt cx="8606344" cy="593473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620688"/>
              <a:ext cx="4352616" cy="593473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620688"/>
              <a:ext cx="4357872" cy="5934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5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405</TotalTime>
  <Words>500</Words>
  <Application>Microsoft Office PowerPoint</Application>
  <PresentationFormat>全屏显示(4:3)</PresentationFormat>
  <Paragraphs>80</Paragraphs>
  <Slides>17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波形</vt:lpstr>
      <vt:lpstr>选自《多维阅读第9级》</vt:lpstr>
      <vt:lpstr>PowerPoint 演示文稿</vt:lpstr>
      <vt:lpstr>Jigsaw reading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Talk in groups and answer these questions</vt:lpstr>
      <vt:lpstr>PowerPoint 演示文稿</vt:lpstr>
      <vt:lpstr>PowerPoint 演示文稿</vt:lpstr>
      <vt:lpstr>PowerPoint 演示文稿</vt:lpstr>
      <vt:lpstr>Finish the mind map and retell the secrets of bugs</vt:lpstr>
      <vt:lpstr>Group work-analogue interview </vt:lpstr>
      <vt:lpstr>Group sharing </vt:lpstr>
      <vt:lpstr> Homework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多维阅读第9级</dc:title>
  <dc:creator>sss</dc:creator>
  <cp:lastModifiedBy>fltrp</cp:lastModifiedBy>
  <cp:revision>43</cp:revision>
  <dcterms:modified xsi:type="dcterms:W3CDTF">2018-12-19T05:31:12Z</dcterms:modified>
</cp:coreProperties>
</file>