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9" r:id="rId1"/>
  </p:sldMasterIdLst>
  <p:notesMasterIdLst>
    <p:notesMasterId r:id="rId17"/>
  </p:notesMasterIdLst>
  <p:sldIdLst>
    <p:sldId id="256" r:id="rId2"/>
    <p:sldId id="262" r:id="rId3"/>
    <p:sldId id="260" r:id="rId4"/>
    <p:sldId id="263" r:id="rId5"/>
    <p:sldId id="274" r:id="rId6"/>
    <p:sldId id="264" r:id="rId7"/>
    <p:sldId id="266" r:id="rId8"/>
    <p:sldId id="271" r:id="rId9"/>
    <p:sldId id="270" r:id="rId10"/>
    <p:sldId id="269" r:id="rId11"/>
    <p:sldId id="268" r:id="rId12"/>
    <p:sldId id="267" r:id="rId13"/>
    <p:sldId id="265" r:id="rId14"/>
    <p:sldId id="261" r:id="rId15"/>
    <p:sldId id="272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A96A3A-0624-41DE-9214-BF2A98C77C84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74B94FD5-BC36-49A9-993A-CD8A692CE107}">
      <dgm:prSet phldrT="[文本]" custT="1"/>
      <dgm:spPr/>
      <dgm:t>
        <a:bodyPr/>
        <a:lstStyle/>
        <a:p>
          <a:r>
            <a:rPr lang="en-US" sz="2000" b="1" dirty="0" smtClean="0"/>
            <a:t>Scene1: Max </a:t>
          </a:r>
          <a:r>
            <a:rPr lang="en-US" sz="2000" b="1" dirty="0"/>
            <a:t>was going to live in the </a:t>
          </a:r>
          <a:r>
            <a:rPr lang="en-US" sz="2000" b="1" dirty="0" smtClean="0"/>
            <a:t>apartment. But </a:t>
          </a:r>
          <a:r>
            <a:rPr lang="en-US" sz="2000" b="1" dirty="0"/>
            <a:t>it is too small for his dog Baxter.</a:t>
          </a:r>
          <a:endParaRPr lang="zh-CN" altLang="en-US" sz="2000" b="1" dirty="0"/>
        </a:p>
      </dgm:t>
    </dgm:pt>
    <dgm:pt modelId="{E64C061E-E0F8-4F8A-98D9-0D788698E261}" type="parTrans" cxnId="{73456457-F99A-440F-8062-572F610DFCD8}">
      <dgm:prSet/>
      <dgm:spPr/>
      <dgm:t>
        <a:bodyPr/>
        <a:lstStyle/>
        <a:p>
          <a:endParaRPr lang="zh-CN" altLang="en-US"/>
        </a:p>
      </dgm:t>
    </dgm:pt>
    <dgm:pt modelId="{ED05C69D-AD1C-427C-B4BD-02D5C5FDB143}" type="sibTrans" cxnId="{73456457-F99A-440F-8062-572F610DFCD8}">
      <dgm:prSet/>
      <dgm:spPr/>
      <dgm:t>
        <a:bodyPr/>
        <a:lstStyle/>
        <a:p>
          <a:endParaRPr lang="zh-CN" altLang="en-US"/>
        </a:p>
      </dgm:t>
    </dgm:pt>
    <dgm:pt modelId="{26DBE381-2D62-4EF1-9310-C8F94F1D7C9A}">
      <dgm:prSet phldrT="[文本]" custT="1"/>
      <dgm:spPr/>
      <dgm:t>
        <a:bodyPr/>
        <a:lstStyle/>
        <a:p>
          <a:r>
            <a:rPr lang="en-US" sz="1600" dirty="0" smtClean="0"/>
            <a:t>Do </a:t>
          </a:r>
          <a:r>
            <a:rPr lang="en-US" sz="1600" dirty="0"/>
            <a:t>you think it was a good </a:t>
          </a:r>
          <a:r>
            <a:rPr lang="en-US" sz="1600" dirty="0" smtClean="0"/>
            <a:t>idea </a:t>
          </a:r>
          <a:r>
            <a:rPr lang="en-US" sz="1600" dirty="0"/>
            <a:t>to leave Baxter with Barney when they moved to the </a:t>
          </a:r>
          <a:r>
            <a:rPr lang="en-US" sz="1600" dirty="0" smtClean="0"/>
            <a:t>city</a:t>
          </a:r>
          <a:r>
            <a:rPr lang="zh-CN" altLang="en-US" sz="1600" dirty="0" smtClean="0"/>
            <a:t>？</a:t>
          </a:r>
          <a:r>
            <a:rPr lang="en-US" sz="1600" dirty="0" smtClean="0"/>
            <a:t> Why or </a:t>
          </a:r>
          <a:r>
            <a:rPr lang="en-US" sz="1600" dirty="0"/>
            <a:t>why </a:t>
          </a:r>
          <a:r>
            <a:rPr lang="en-US" sz="1600" dirty="0" smtClean="0"/>
            <a:t>not</a:t>
          </a:r>
          <a:r>
            <a:rPr lang="zh-CN" altLang="en-US" sz="1600" dirty="0" smtClean="0"/>
            <a:t>？</a:t>
          </a:r>
          <a:endParaRPr lang="zh-CN" altLang="en-US" sz="1600" dirty="0"/>
        </a:p>
      </dgm:t>
    </dgm:pt>
    <dgm:pt modelId="{12758E09-14E7-4E75-86B0-E6D70CE9C30E}" type="parTrans" cxnId="{4497364E-C504-4C0E-9542-B066450BFD01}">
      <dgm:prSet/>
      <dgm:spPr/>
      <dgm:t>
        <a:bodyPr/>
        <a:lstStyle/>
        <a:p>
          <a:endParaRPr lang="zh-CN" altLang="en-US"/>
        </a:p>
      </dgm:t>
    </dgm:pt>
    <dgm:pt modelId="{7A12523F-F5CB-4E5E-92D7-EBF01FF3F92A}" type="sibTrans" cxnId="{4497364E-C504-4C0E-9542-B066450BFD01}">
      <dgm:prSet/>
      <dgm:spPr/>
      <dgm:t>
        <a:bodyPr/>
        <a:lstStyle/>
        <a:p>
          <a:endParaRPr lang="zh-CN" altLang="en-US"/>
        </a:p>
      </dgm:t>
    </dgm:pt>
    <dgm:pt modelId="{92C54B65-F2B2-4571-A66A-0F0A6A3BF832}">
      <dgm:prSet phldrT="[文本]" custT="1"/>
      <dgm:spPr/>
      <dgm:t>
        <a:bodyPr/>
        <a:lstStyle/>
        <a:p>
          <a:r>
            <a:rPr lang="en-US" sz="1600" dirty="0" smtClean="0"/>
            <a:t>If </a:t>
          </a:r>
          <a:r>
            <a:rPr lang="en-US" sz="1600" dirty="0"/>
            <a:t>you have this problem, what will you </a:t>
          </a:r>
          <a:r>
            <a:rPr lang="en-US" sz="1600" dirty="0" smtClean="0"/>
            <a:t>do</a:t>
          </a:r>
          <a:r>
            <a:rPr lang="zh-CN" altLang="en-US" sz="1600" dirty="0" smtClean="0"/>
            <a:t>？</a:t>
          </a:r>
          <a:endParaRPr lang="zh-CN" altLang="en-US" sz="1500" dirty="0"/>
        </a:p>
      </dgm:t>
    </dgm:pt>
    <dgm:pt modelId="{70A956EE-D3F5-498A-8E16-37B2F7C8E951}" type="parTrans" cxnId="{566DBFFA-4065-434C-9284-2C703E1B5B36}">
      <dgm:prSet/>
      <dgm:spPr/>
      <dgm:t>
        <a:bodyPr/>
        <a:lstStyle/>
        <a:p>
          <a:endParaRPr lang="zh-CN" altLang="en-US"/>
        </a:p>
      </dgm:t>
    </dgm:pt>
    <dgm:pt modelId="{9B9A9A7B-6797-4FB8-BA47-2B5673978994}" type="sibTrans" cxnId="{566DBFFA-4065-434C-9284-2C703E1B5B36}">
      <dgm:prSet/>
      <dgm:spPr/>
      <dgm:t>
        <a:bodyPr/>
        <a:lstStyle/>
        <a:p>
          <a:endParaRPr lang="zh-CN" altLang="en-US"/>
        </a:p>
      </dgm:t>
    </dgm:pt>
    <dgm:pt modelId="{4A82CCA7-5350-45B2-862B-39C344C17ADF}">
      <dgm:prSet phldrT="[文本]" custT="1"/>
      <dgm:spPr/>
      <dgm:t>
        <a:bodyPr/>
        <a:lstStyle/>
        <a:p>
          <a:r>
            <a:rPr lang="en-US" sz="2000" b="1" dirty="0" smtClean="0"/>
            <a:t>Scene2: </a:t>
          </a:r>
          <a:r>
            <a:rPr lang="en-US" sz="2000" b="1" dirty="0" smtClean="0">
              <a:solidFill>
                <a:schemeClr val="tx1"/>
              </a:solidFill>
            </a:rPr>
            <a:t>Baxter </a:t>
          </a:r>
          <a:r>
            <a:rPr lang="en-US" sz="2000" b="1" dirty="0">
              <a:solidFill>
                <a:schemeClr val="tx1"/>
              </a:solidFill>
            </a:rPr>
            <a:t>ran after the truck and fell down on the side of the road with bleeding paws.</a:t>
          </a:r>
          <a:endParaRPr lang="zh-CN" altLang="en-US" sz="2000" b="1" dirty="0">
            <a:solidFill>
              <a:schemeClr val="tx1"/>
            </a:solidFill>
          </a:endParaRPr>
        </a:p>
      </dgm:t>
    </dgm:pt>
    <dgm:pt modelId="{4FF81943-F0B1-4F79-AEA8-3946BD9E133A}" type="parTrans" cxnId="{F4BBC5DC-E8B0-4F02-94AA-EBA255F62883}">
      <dgm:prSet/>
      <dgm:spPr/>
      <dgm:t>
        <a:bodyPr/>
        <a:lstStyle/>
        <a:p>
          <a:endParaRPr lang="zh-CN" altLang="en-US"/>
        </a:p>
      </dgm:t>
    </dgm:pt>
    <dgm:pt modelId="{31541580-8A50-4BCA-BF23-C8E5BA5D2713}" type="sibTrans" cxnId="{F4BBC5DC-E8B0-4F02-94AA-EBA255F62883}">
      <dgm:prSet/>
      <dgm:spPr/>
      <dgm:t>
        <a:bodyPr/>
        <a:lstStyle/>
        <a:p>
          <a:endParaRPr lang="zh-CN" altLang="en-US"/>
        </a:p>
      </dgm:t>
    </dgm:pt>
    <dgm:pt modelId="{E63950B4-E7FE-45FA-8CEA-B1975E4692AF}">
      <dgm:prSet phldrT="[文本]" custT="1"/>
      <dgm:spPr/>
      <dgm:t>
        <a:bodyPr/>
        <a:lstStyle/>
        <a:p>
          <a:r>
            <a:rPr lang="en-US" sz="1600" dirty="0" smtClean="0"/>
            <a:t>Do </a:t>
          </a:r>
          <a:r>
            <a:rPr lang="en-US" sz="1600" dirty="0"/>
            <a:t>you think Max and his mum should take Baxter </a:t>
          </a:r>
          <a:r>
            <a:rPr lang="en-US" sz="1600" dirty="0" smtClean="0"/>
            <a:t>to </a:t>
          </a:r>
          <a:r>
            <a:rPr lang="en-US" sz="1600" dirty="0"/>
            <a:t>the </a:t>
          </a:r>
          <a:r>
            <a:rPr lang="en-US" sz="1600" dirty="0" smtClean="0"/>
            <a:t>apartment</a:t>
          </a:r>
          <a:r>
            <a:rPr lang="zh-CN" altLang="en-US" sz="1600" dirty="0" smtClean="0"/>
            <a:t>？</a:t>
          </a:r>
          <a:r>
            <a:rPr lang="en-US" sz="1600" dirty="0" smtClean="0"/>
            <a:t> </a:t>
          </a:r>
          <a:r>
            <a:rPr lang="en-US" sz="1600" dirty="0"/>
            <a:t>Why do you think </a:t>
          </a:r>
          <a:r>
            <a:rPr lang="en-US" sz="1600" dirty="0" smtClean="0"/>
            <a:t>that</a:t>
          </a:r>
          <a:r>
            <a:rPr lang="zh-CN" altLang="en-US" sz="1600" dirty="0" smtClean="0"/>
            <a:t>？</a:t>
          </a:r>
          <a:endParaRPr lang="zh-CN" altLang="en-US" sz="1600" dirty="0"/>
        </a:p>
      </dgm:t>
    </dgm:pt>
    <dgm:pt modelId="{9D352BFA-FF88-428B-AE06-845CC387E9ED}" type="parTrans" cxnId="{F36D94DB-0377-4544-ABB6-771AEF196872}">
      <dgm:prSet/>
      <dgm:spPr/>
      <dgm:t>
        <a:bodyPr/>
        <a:lstStyle/>
        <a:p>
          <a:endParaRPr lang="zh-CN" altLang="en-US"/>
        </a:p>
      </dgm:t>
    </dgm:pt>
    <dgm:pt modelId="{93D455FB-900A-4701-95B6-4F1D51ED6998}" type="sibTrans" cxnId="{F36D94DB-0377-4544-ABB6-771AEF196872}">
      <dgm:prSet/>
      <dgm:spPr/>
      <dgm:t>
        <a:bodyPr/>
        <a:lstStyle/>
        <a:p>
          <a:endParaRPr lang="zh-CN" altLang="en-US"/>
        </a:p>
      </dgm:t>
    </dgm:pt>
    <dgm:pt modelId="{8F11D784-2B2F-4802-BF26-52B45A0FFB7D}">
      <dgm:prSet phldrT="[文本]" custT="1"/>
      <dgm:spPr/>
      <dgm:t>
        <a:bodyPr/>
        <a:lstStyle/>
        <a:p>
          <a:r>
            <a:rPr lang="en-US" sz="1600" dirty="0" smtClean="0"/>
            <a:t>Do </a:t>
          </a:r>
          <a:r>
            <a:rPr lang="en-US" sz="1600" dirty="0"/>
            <a:t>you think there will be another </a:t>
          </a:r>
          <a:r>
            <a:rPr lang="en-US" sz="1600" dirty="0" smtClean="0"/>
            <a:t>problem</a:t>
          </a:r>
          <a:r>
            <a:rPr lang="zh-CN" altLang="en-US" sz="1600" dirty="0" smtClean="0"/>
            <a:t>？</a:t>
          </a:r>
          <a:r>
            <a:rPr lang="en-US" sz="1600" dirty="0" smtClean="0"/>
            <a:t>What </a:t>
          </a:r>
          <a:r>
            <a:rPr lang="en-US" sz="1600" dirty="0"/>
            <a:t>could it </a:t>
          </a:r>
          <a:r>
            <a:rPr lang="en-US" sz="1600" dirty="0" smtClean="0"/>
            <a:t>be</a:t>
          </a:r>
          <a:r>
            <a:rPr lang="zh-CN" altLang="en-US" sz="1600" dirty="0" smtClean="0"/>
            <a:t>？</a:t>
          </a:r>
          <a:endParaRPr lang="zh-CN" altLang="en-US" sz="1600" dirty="0"/>
        </a:p>
      </dgm:t>
    </dgm:pt>
    <dgm:pt modelId="{8EAF50D2-140A-4B14-AFAF-23B08BD886EB}" type="parTrans" cxnId="{F6DEAC1C-C812-4BDF-8CCC-57AC34DF83CB}">
      <dgm:prSet/>
      <dgm:spPr/>
      <dgm:t>
        <a:bodyPr/>
        <a:lstStyle/>
        <a:p>
          <a:endParaRPr lang="zh-CN" altLang="en-US"/>
        </a:p>
      </dgm:t>
    </dgm:pt>
    <dgm:pt modelId="{7C9BA9DA-6C21-4580-AE13-2DCC13F6BBA0}" type="sibTrans" cxnId="{F6DEAC1C-C812-4BDF-8CCC-57AC34DF83CB}">
      <dgm:prSet/>
      <dgm:spPr/>
      <dgm:t>
        <a:bodyPr/>
        <a:lstStyle/>
        <a:p>
          <a:endParaRPr lang="zh-CN" altLang="en-US"/>
        </a:p>
      </dgm:t>
    </dgm:pt>
    <dgm:pt modelId="{B4751438-3F53-4762-B515-7894ECFE36EF}">
      <dgm:prSet phldrT="[文本]" custT="1"/>
      <dgm:spPr/>
      <dgm:t>
        <a:bodyPr/>
        <a:lstStyle/>
        <a:p>
          <a:r>
            <a:rPr lang="en-US" sz="2000" b="1" dirty="0" smtClean="0"/>
            <a:t>Scene3: The </a:t>
          </a:r>
          <a:r>
            <a:rPr lang="en-US" sz="2000" b="1" dirty="0"/>
            <a:t>apartment is too small for Baxter. He can't play in it.</a:t>
          </a:r>
          <a:endParaRPr lang="zh-CN" sz="2000" b="1" dirty="0"/>
        </a:p>
      </dgm:t>
    </dgm:pt>
    <dgm:pt modelId="{6B9A05E8-F197-4A78-97C7-23C4A223E850}" type="parTrans" cxnId="{3ECAA4F5-92C5-471E-868B-0B7F8934083C}">
      <dgm:prSet/>
      <dgm:spPr/>
      <dgm:t>
        <a:bodyPr/>
        <a:lstStyle/>
        <a:p>
          <a:endParaRPr lang="zh-CN" altLang="en-US"/>
        </a:p>
      </dgm:t>
    </dgm:pt>
    <dgm:pt modelId="{A83C951B-AB6C-4B97-9C3E-FBAF50B406B7}" type="sibTrans" cxnId="{3ECAA4F5-92C5-471E-868B-0B7F8934083C}">
      <dgm:prSet/>
      <dgm:spPr/>
      <dgm:t>
        <a:bodyPr/>
        <a:lstStyle/>
        <a:p>
          <a:endParaRPr lang="zh-CN" altLang="en-US"/>
        </a:p>
      </dgm:t>
    </dgm:pt>
    <dgm:pt modelId="{EA7D0DDA-AB5B-4441-8710-32FFFF6180F3}">
      <dgm:prSet phldrT="[文本]" custT="1"/>
      <dgm:spPr/>
      <dgm:t>
        <a:bodyPr/>
        <a:lstStyle/>
        <a:p>
          <a:r>
            <a:rPr lang="en-US" sz="1800" dirty="0" smtClean="0"/>
            <a:t>Do </a:t>
          </a:r>
          <a:r>
            <a:rPr lang="en-US" sz="1800" dirty="0"/>
            <a:t>you think there is another way to solve this </a:t>
          </a:r>
          <a:r>
            <a:rPr lang="en-US" sz="1800" dirty="0" smtClean="0"/>
            <a:t>problem</a:t>
          </a:r>
          <a:r>
            <a:rPr lang="zh-CN" altLang="en-US" sz="1800" dirty="0" smtClean="0"/>
            <a:t>？</a:t>
          </a:r>
          <a:endParaRPr lang="zh-CN" altLang="en-US" sz="1800" dirty="0"/>
        </a:p>
      </dgm:t>
    </dgm:pt>
    <dgm:pt modelId="{072C6643-C024-4D9E-AD2D-A54692BB6313}" type="parTrans" cxnId="{EFABD63C-2E84-443B-B6BE-768D32E94F6C}">
      <dgm:prSet/>
      <dgm:spPr/>
      <dgm:t>
        <a:bodyPr/>
        <a:lstStyle/>
        <a:p>
          <a:endParaRPr lang="zh-CN" altLang="en-US"/>
        </a:p>
      </dgm:t>
    </dgm:pt>
    <dgm:pt modelId="{ED75A24B-2A14-45B3-A7E1-D0E3CCD5745E}" type="sibTrans" cxnId="{EFABD63C-2E84-443B-B6BE-768D32E94F6C}">
      <dgm:prSet/>
      <dgm:spPr/>
      <dgm:t>
        <a:bodyPr/>
        <a:lstStyle/>
        <a:p>
          <a:endParaRPr lang="zh-CN" altLang="en-US"/>
        </a:p>
      </dgm:t>
    </dgm:pt>
    <dgm:pt modelId="{73BEBD90-B86F-44E7-8CFF-5261259922FE}">
      <dgm:prSet phldrT="[文本]"/>
      <dgm:spPr/>
      <dgm:t>
        <a:bodyPr/>
        <a:lstStyle/>
        <a:p>
          <a:endParaRPr lang="zh-CN" altLang="en-US" sz="900" dirty="0"/>
        </a:p>
      </dgm:t>
    </dgm:pt>
    <dgm:pt modelId="{D85B39C0-C8BC-4FF7-8618-FEC495D3DE6E}" type="parTrans" cxnId="{85F7849F-3DB3-4177-9E21-D08D8E1D7723}">
      <dgm:prSet/>
      <dgm:spPr/>
      <dgm:t>
        <a:bodyPr/>
        <a:lstStyle/>
        <a:p>
          <a:endParaRPr lang="zh-CN" altLang="en-US"/>
        </a:p>
      </dgm:t>
    </dgm:pt>
    <dgm:pt modelId="{5F39CF2B-FD30-4BF9-9A40-0A788290FB77}" type="sibTrans" cxnId="{85F7849F-3DB3-4177-9E21-D08D8E1D7723}">
      <dgm:prSet/>
      <dgm:spPr/>
      <dgm:t>
        <a:bodyPr/>
        <a:lstStyle/>
        <a:p>
          <a:endParaRPr lang="zh-CN" altLang="en-US"/>
        </a:p>
      </dgm:t>
    </dgm:pt>
    <dgm:pt modelId="{B6AF43F7-77E8-406B-B402-FA16993D5328}">
      <dgm:prSet phldrT="[文本]" custT="1"/>
      <dgm:spPr/>
      <dgm:t>
        <a:bodyPr/>
        <a:lstStyle/>
        <a:p>
          <a:r>
            <a:rPr lang="en-US" sz="1800" dirty="0" smtClean="0"/>
            <a:t>Share </a:t>
          </a:r>
          <a:r>
            <a:rPr lang="en-US" sz="1800" dirty="0"/>
            <a:t>in your group, </a:t>
          </a:r>
          <a:r>
            <a:rPr lang="en-US" sz="1800" dirty="0" smtClean="0"/>
            <a:t>and give your advice.</a:t>
          </a:r>
          <a:endParaRPr lang="zh-CN" altLang="en-US" sz="1800" dirty="0"/>
        </a:p>
      </dgm:t>
    </dgm:pt>
    <dgm:pt modelId="{C4958C52-79C5-45C7-AA80-18E1C760A00E}" type="parTrans" cxnId="{5800905E-1047-48A0-9739-BD24795954A2}">
      <dgm:prSet/>
      <dgm:spPr/>
      <dgm:t>
        <a:bodyPr/>
        <a:lstStyle/>
        <a:p>
          <a:endParaRPr lang="zh-CN" altLang="en-US"/>
        </a:p>
      </dgm:t>
    </dgm:pt>
    <dgm:pt modelId="{2A4627A3-E0AA-4516-B357-BC49B9778DC1}" type="sibTrans" cxnId="{5800905E-1047-48A0-9739-BD24795954A2}">
      <dgm:prSet/>
      <dgm:spPr/>
      <dgm:t>
        <a:bodyPr/>
        <a:lstStyle/>
        <a:p>
          <a:endParaRPr lang="zh-CN" altLang="en-US"/>
        </a:p>
      </dgm:t>
    </dgm:pt>
    <dgm:pt modelId="{B15B5401-B408-4F46-9F92-424B19B2A40C}" type="pres">
      <dgm:prSet presAssocID="{08A96A3A-0624-41DE-9214-BF2A98C77C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0B19151-156B-4B5D-AA0A-C555BF45BA65}" type="pres">
      <dgm:prSet presAssocID="{74B94FD5-BC36-49A9-993A-CD8A692CE107}" presName="comp" presStyleCnt="0"/>
      <dgm:spPr/>
    </dgm:pt>
    <dgm:pt modelId="{3F909A2D-BC49-49C5-8A31-80CA062C5AEE}" type="pres">
      <dgm:prSet presAssocID="{74B94FD5-BC36-49A9-993A-CD8A692CE107}" presName="box" presStyleLbl="node1" presStyleIdx="0" presStyleCnt="3" custLinFactNeighborX="4587" custLinFactNeighborY="-13151"/>
      <dgm:spPr/>
      <dgm:t>
        <a:bodyPr/>
        <a:lstStyle/>
        <a:p>
          <a:endParaRPr lang="zh-CN" altLang="en-US"/>
        </a:p>
      </dgm:t>
    </dgm:pt>
    <dgm:pt modelId="{39B96F42-8951-4192-B640-0624ABC8696C}" type="pres">
      <dgm:prSet presAssocID="{74B94FD5-BC36-49A9-993A-CD8A692CE107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AB3D663-270D-4F3F-AE1E-2FA1C4F8F2BE}" type="pres">
      <dgm:prSet presAssocID="{74B94FD5-BC36-49A9-993A-CD8A692CE10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5ADB3A-FFD4-4F15-82D4-C2F124E68FB4}" type="pres">
      <dgm:prSet presAssocID="{ED05C69D-AD1C-427C-B4BD-02D5C5FDB143}" presName="spacer" presStyleCnt="0"/>
      <dgm:spPr/>
    </dgm:pt>
    <dgm:pt modelId="{0933438D-30A0-4E5E-AD5C-AC545AD7C93A}" type="pres">
      <dgm:prSet presAssocID="{4A82CCA7-5350-45B2-862B-39C344C17ADF}" presName="comp" presStyleCnt="0"/>
      <dgm:spPr/>
    </dgm:pt>
    <dgm:pt modelId="{979A4C2D-DD39-4193-B4DC-E2234F550D37}" type="pres">
      <dgm:prSet presAssocID="{4A82CCA7-5350-45B2-862B-39C344C17ADF}" presName="box" presStyleLbl="node1" presStyleIdx="1" presStyleCnt="3" custScaleY="114603"/>
      <dgm:spPr/>
      <dgm:t>
        <a:bodyPr/>
        <a:lstStyle/>
        <a:p>
          <a:endParaRPr lang="zh-CN" altLang="en-US"/>
        </a:p>
      </dgm:t>
    </dgm:pt>
    <dgm:pt modelId="{424DD4A8-0741-4F4A-8E33-0B3BC3233705}" type="pres">
      <dgm:prSet presAssocID="{4A82CCA7-5350-45B2-862B-39C344C17ADF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4D33C07-72B0-440F-82F6-8E2415D44EC4}" type="pres">
      <dgm:prSet presAssocID="{4A82CCA7-5350-45B2-862B-39C344C17ADF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235E802-C5E2-4C96-9B64-79DF51CD2C2B}" type="pres">
      <dgm:prSet presAssocID="{31541580-8A50-4BCA-BF23-C8E5BA5D2713}" presName="spacer" presStyleCnt="0"/>
      <dgm:spPr/>
    </dgm:pt>
    <dgm:pt modelId="{CBE600BD-4C5A-4D55-B443-A7B369F673AC}" type="pres">
      <dgm:prSet presAssocID="{B4751438-3F53-4762-B515-7894ECFE36EF}" presName="comp" presStyleCnt="0"/>
      <dgm:spPr/>
    </dgm:pt>
    <dgm:pt modelId="{018A1374-A079-470D-B1FF-86A459F204AD}" type="pres">
      <dgm:prSet presAssocID="{B4751438-3F53-4762-B515-7894ECFE36EF}" presName="box" presStyleLbl="node1" presStyleIdx="2" presStyleCnt="3" custScaleY="113896"/>
      <dgm:spPr/>
      <dgm:t>
        <a:bodyPr/>
        <a:lstStyle/>
        <a:p>
          <a:endParaRPr lang="zh-CN" altLang="en-US"/>
        </a:p>
      </dgm:t>
    </dgm:pt>
    <dgm:pt modelId="{56ECF88C-BADC-402A-8E43-BAE1C27837B5}" type="pres">
      <dgm:prSet presAssocID="{B4751438-3F53-4762-B515-7894ECFE36EF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874A154-D366-495F-819D-512598D7C814}" type="pres">
      <dgm:prSet presAssocID="{B4751438-3F53-4762-B515-7894ECFE36EF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55FB87E-E6DE-44EE-8F73-265299C6D23A}" type="presOf" srcId="{73BEBD90-B86F-44E7-8CFF-5261259922FE}" destId="{6874A154-D366-495F-819D-512598D7C814}" srcOrd="1" destOrd="3" presId="urn:microsoft.com/office/officeart/2005/8/layout/vList4"/>
    <dgm:cxn modelId="{DE4828DB-C92D-4895-B154-5069D59045EF}" type="presOf" srcId="{08A96A3A-0624-41DE-9214-BF2A98C77C84}" destId="{B15B5401-B408-4F46-9F92-424B19B2A40C}" srcOrd="0" destOrd="0" presId="urn:microsoft.com/office/officeart/2005/8/layout/vList4"/>
    <dgm:cxn modelId="{73456457-F99A-440F-8062-572F610DFCD8}" srcId="{08A96A3A-0624-41DE-9214-BF2A98C77C84}" destId="{74B94FD5-BC36-49A9-993A-CD8A692CE107}" srcOrd="0" destOrd="0" parTransId="{E64C061E-E0F8-4F8A-98D9-0D788698E261}" sibTransId="{ED05C69D-AD1C-427C-B4BD-02D5C5FDB143}"/>
    <dgm:cxn modelId="{54AE093F-CA91-43D1-9BB3-B30D1435DB34}" type="presOf" srcId="{B6AF43F7-77E8-406B-B402-FA16993D5328}" destId="{018A1374-A079-470D-B1FF-86A459F204AD}" srcOrd="0" destOrd="2" presId="urn:microsoft.com/office/officeart/2005/8/layout/vList4"/>
    <dgm:cxn modelId="{8A133DAB-6374-413B-8EA9-A094F4578AFB}" type="presOf" srcId="{EA7D0DDA-AB5B-4441-8710-32FFFF6180F3}" destId="{6874A154-D366-495F-819D-512598D7C814}" srcOrd="1" destOrd="1" presId="urn:microsoft.com/office/officeart/2005/8/layout/vList4"/>
    <dgm:cxn modelId="{68148FE2-4205-4478-AA30-61022E247FFB}" type="presOf" srcId="{4A82CCA7-5350-45B2-862B-39C344C17ADF}" destId="{24D33C07-72B0-440F-82F6-8E2415D44EC4}" srcOrd="1" destOrd="0" presId="urn:microsoft.com/office/officeart/2005/8/layout/vList4"/>
    <dgm:cxn modelId="{44FD801D-838C-4625-96CE-C8BD3A524B70}" type="presOf" srcId="{92C54B65-F2B2-4571-A66A-0F0A6A3BF832}" destId="{6AB3D663-270D-4F3F-AE1E-2FA1C4F8F2BE}" srcOrd="1" destOrd="2" presId="urn:microsoft.com/office/officeart/2005/8/layout/vList4"/>
    <dgm:cxn modelId="{738A3AA2-40BB-4A0A-AEEE-F33F91A46D11}" type="presOf" srcId="{74B94FD5-BC36-49A9-993A-CD8A692CE107}" destId="{6AB3D663-270D-4F3F-AE1E-2FA1C4F8F2BE}" srcOrd="1" destOrd="0" presId="urn:microsoft.com/office/officeart/2005/8/layout/vList4"/>
    <dgm:cxn modelId="{5800905E-1047-48A0-9739-BD24795954A2}" srcId="{B4751438-3F53-4762-B515-7894ECFE36EF}" destId="{B6AF43F7-77E8-406B-B402-FA16993D5328}" srcOrd="1" destOrd="0" parTransId="{C4958C52-79C5-45C7-AA80-18E1C760A00E}" sibTransId="{2A4627A3-E0AA-4516-B357-BC49B9778DC1}"/>
    <dgm:cxn modelId="{0C3721F7-D2F2-4B2C-AC19-39E2C39F5264}" type="presOf" srcId="{8F11D784-2B2F-4802-BF26-52B45A0FFB7D}" destId="{979A4C2D-DD39-4193-B4DC-E2234F550D37}" srcOrd="0" destOrd="2" presId="urn:microsoft.com/office/officeart/2005/8/layout/vList4"/>
    <dgm:cxn modelId="{EFABD63C-2E84-443B-B6BE-768D32E94F6C}" srcId="{B4751438-3F53-4762-B515-7894ECFE36EF}" destId="{EA7D0DDA-AB5B-4441-8710-32FFFF6180F3}" srcOrd="0" destOrd="0" parTransId="{072C6643-C024-4D9E-AD2D-A54692BB6313}" sibTransId="{ED75A24B-2A14-45B3-A7E1-D0E3CCD5745E}"/>
    <dgm:cxn modelId="{F7230D9E-5D5B-45D8-BCC1-3392110902FB}" type="presOf" srcId="{B6AF43F7-77E8-406B-B402-FA16993D5328}" destId="{6874A154-D366-495F-819D-512598D7C814}" srcOrd="1" destOrd="2" presId="urn:microsoft.com/office/officeart/2005/8/layout/vList4"/>
    <dgm:cxn modelId="{A90AAB74-1D55-4588-BA28-30222ED57DF0}" type="presOf" srcId="{E63950B4-E7FE-45FA-8CEA-B1975E4692AF}" destId="{979A4C2D-DD39-4193-B4DC-E2234F550D37}" srcOrd="0" destOrd="1" presId="urn:microsoft.com/office/officeart/2005/8/layout/vList4"/>
    <dgm:cxn modelId="{237A9386-50B3-4340-A5AB-5CF7489C13EF}" type="presOf" srcId="{92C54B65-F2B2-4571-A66A-0F0A6A3BF832}" destId="{3F909A2D-BC49-49C5-8A31-80CA062C5AEE}" srcOrd="0" destOrd="2" presId="urn:microsoft.com/office/officeart/2005/8/layout/vList4"/>
    <dgm:cxn modelId="{F36D94DB-0377-4544-ABB6-771AEF196872}" srcId="{4A82CCA7-5350-45B2-862B-39C344C17ADF}" destId="{E63950B4-E7FE-45FA-8CEA-B1975E4692AF}" srcOrd="0" destOrd="0" parTransId="{9D352BFA-FF88-428B-AE06-845CC387E9ED}" sibTransId="{93D455FB-900A-4701-95B6-4F1D51ED6998}"/>
    <dgm:cxn modelId="{47DA73FB-CD18-4D96-BB05-77AC5494DEF3}" type="presOf" srcId="{4A82CCA7-5350-45B2-862B-39C344C17ADF}" destId="{979A4C2D-DD39-4193-B4DC-E2234F550D37}" srcOrd="0" destOrd="0" presId="urn:microsoft.com/office/officeart/2005/8/layout/vList4"/>
    <dgm:cxn modelId="{F4BBC5DC-E8B0-4F02-94AA-EBA255F62883}" srcId="{08A96A3A-0624-41DE-9214-BF2A98C77C84}" destId="{4A82CCA7-5350-45B2-862B-39C344C17ADF}" srcOrd="1" destOrd="0" parTransId="{4FF81943-F0B1-4F79-AEA8-3946BD9E133A}" sibTransId="{31541580-8A50-4BCA-BF23-C8E5BA5D2713}"/>
    <dgm:cxn modelId="{F6DEAC1C-C812-4BDF-8CCC-57AC34DF83CB}" srcId="{4A82CCA7-5350-45B2-862B-39C344C17ADF}" destId="{8F11D784-2B2F-4802-BF26-52B45A0FFB7D}" srcOrd="1" destOrd="0" parTransId="{8EAF50D2-140A-4B14-AFAF-23B08BD886EB}" sibTransId="{7C9BA9DA-6C21-4580-AE13-2DCC13F6BBA0}"/>
    <dgm:cxn modelId="{1EC624C3-355B-4B96-9A31-5C1BFF77EF4A}" type="presOf" srcId="{73BEBD90-B86F-44E7-8CFF-5261259922FE}" destId="{018A1374-A079-470D-B1FF-86A459F204AD}" srcOrd="0" destOrd="3" presId="urn:microsoft.com/office/officeart/2005/8/layout/vList4"/>
    <dgm:cxn modelId="{3ECAA4F5-92C5-471E-868B-0B7F8934083C}" srcId="{08A96A3A-0624-41DE-9214-BF2A98C77C84}" destId="{B4751438-3F53-4762-B515-7894ECFE36EF}" srcOrd="2" destOrd="0" parTransId="{6B9A05E8-F197-4A78-97C7-23C4A223E850}" sibTransId="{A83C951B-AB6C-4B97-9C3E-FBAF50B406B7}"/>
    <dgm:cxn modelId="{D6D79601-586E-455E-9ACE-6BEC8C2695E4}" type="presOf" srcId="{26DBE381-2D62-4EF1-9310-C8F94F1D7C9A}" destId="{6AB3D663-270D-4F3F-AE1E-2FA1C4F8F2BE}" srcOrd="1" destOrd="1" presId="urn:microsoft.com/office/officeart/2005/8/layout/vList4"/>
    <dgm:cxn modelId="{BCC3C615-9F7F-465D-B89A-3DF782A98B1D}" type="presOf" srcId="{B4751438-3F53-4762-B515-7894ECFE36EF}" destId="{6874A154-D366-495F-819D-512598D7C814}" srcOrd="1" destOrd="0" presId="urn:microsoft.com/office/officeart/2005/8/layout/vList4"/>
    <dgm:cxn modelId="{F4C007E2-CBF3-465B-9BD3-DF300F94613D}" type="presOf" srcId="{E63950B4-E7FE-45FA-8CEA-B1975E4692AF}" destId="{24D33C07-72B0-440F-82F6-8E2415D44EC4}" srcOrd="1" destOrd="1" presId="urn:microsoft.com/office/officeart/2005/8/layout/vList4"/>
    <dgm:cxn modelId="{AEAB8D62-BB4C-4C84-B215-38ADCFBFD730}" type="presOf" srcId="{B4751438-3F53-4762-B515-7894ECFE36EF}" destId="{018A1374-A079-470D-B1FF-86A459F204AD}" srcOrd="0" destOrd="0" presId="urn:microsoft.com/office/officeart/2005/8/layout/vList4"/>
    <dgm:cxn modelId="{C7C66100-B7BC-4D64-8FBD-AFC64E5D86FF}" type="presOf" srcId="{74B94FD5-BC36-49A9-993A-CD8A692CE107}" destId="{3F909A2D-BC49-49C5-8A31-80CA062C5AEE}" srcOrd="0" destOrd="0" presId="urn:microsoft.com/office/officeart/2005/8/layout/vList4"/>
    <dgm:cxn modelId="{A760BD19-40E6-4F7A-B7CA-28D47FB4A456}" type="presOf" srcId="{EA7D0DDA-AB5B-4441-8710-32FFFF6180F3}" destId="{018A1374-A079-470D-B1FF-86A459F204AD}" srcOrd="0" destOrd="1" presId="urn:microsoft.com/office/officeart/2005/8/layout/vList4"/>
    <dgm:cxn modelId="{85F7849F-3DB3-4177-9E21-D08D8E1D7723}" srcId="{B4751438-3F53-4762-B515-7894ECFE36EF}" destId="{73BEBD90-B86F-44E7-8CFF-5261259922FE}" srcOrd="2" destOrd="0" parTransId="{D85B39C0-C8BC-4FF7-8618-FEC495D3DE6E}" sibTransId="{5F39CF2B-FD30-4BF9-9A40-0A788290FB77}"/>
    <dgm:cxn modelId="{4497364E-C504-4C0E-9542-B066450BFD01}" srcId="{74B94FD5-BC36-49A9-993A-CD8A692CE107}" destId="{26DBE381-2D62-4EF1-9310-C8F94F1D7C9A}" srcOrd="0" destOrd="0" parTransId="{12758E09-14E7-4E75-86B0-E6D70CE9C30E}" sibTransId="{7A12523F-F5CB-4E5E-92D7-EBF01FF3F92A}"/>
    <dgm:cxn modelId="{3B46183C-EA7F-480C-B6F4-28CB52DDABAF}" type="presOf" srcId="{8F11D784-2B2F-4802-BF26-52B45A0FFB7D}" destId="{24D33C07-72B0-440F-82F6-8E2415D44EC4}" srcOrd="1" destOrd="2" presId="urn:microsoft.com/office/officeart/2005/8/layout/vList4"/>
    <dgm:cxn modelId="{566DBFFA-4065-434C-9284-2C703E1B5B36}" srcId="{74B94FD5-BC36-49A9-993A-CD8A692CE107}" destId="{92C54B65-F2B2-4571-A66A-0F0A6A3BF832}" srcOrd="1" destOrd="0" parTransId="{70A956EE-D3F5-498A-8E16-37B2F7C8E951}" sibTransId="{9B9A9A7B-6797-4FB8-BA47-2B5673978994}"/>
    <dgm:cxn modelId="{7543DEF9-7B8C-4E79-BEDD-F836E6C226F0}" type="presOf" srcId="{26DBE381-2D62-4EF1-9310-C8F94F1D7C9A}" destId="{3F909A2D-BC49-49C5-8A31-80CA062C5AEE}" srcOrd="0" destOrd="1" presId="urn:microsoft.com/office/officeart/2005/8/layout/vList4"/>
    <dgm:cxn modelId="{02203E7B-B974-438C-8635-20AC550395C0}" type="presParOf" srcId="{B15B5401-B408-4F46-9F92-424B19B2A40C}" destId="{B0B19151-156B-4B5D-AA0A-C555BF45BA65}" srcOrd="0" destOrd="0" presId="urn:microsoft.com/office/officeart/2005/8/layout/vList4"/>
    <dgm:cxn modelId="{F3A6D357-B408-485E-BFC1-278AE77C9169}" type="presParOf" srcId="{B0B19151-156B-4B5D-AA0A-C555BF45BA65}" destId="{3F909A2D-BC49-49C5-8A31-80CA062C5AEE}" srcOrd="0" destOrd="0" presId="urn:microsoft.com/office/officeart/2005/8/layout/vList4"/>
    <dgm:cxn modelId="{C1259098-D7BD-42C9-B3F3-3E063093951B}" type="presParOf" srcId="{B0B19151-156B-4B5D-AA0A-C555BF45BA65}" destId="{39B96F42-8951-4192-B640-0624ABC8696C}" srcOrd="1" destOrd="0" presId="urn:microsoft.com/office/officeart/2005/8/layout/vList4"/>
    <dgm:cxn modelId="{8E0D78B7-3436-40DB-A04F-22730AD5DDCB}" type="presParOf" srcId="{B0B19151-156B-4B5D-AA0A-C555BF45BA65}" destId="{6AB3D663-270D-4F3F-AE1E-2FA1C4F8F2BE}" srcOrd="2" destOrd="0" presId="urn:microsoft.com/office/officeart/2005/8/layout/vList4"/>
    <dgm:cxn modelId="{9F852999-8435-44E4-8655-59071004969B}" type="presParOf" srcId="{B15B5401-B408-4F46-9F92-424B19B2A40C}" destId="{1B5ADB3A-FFD4-4F15-82D4-C2F124E68FB4}" srcOrd="1" destOrd="0" presId="urn:microsoft.com/office/officeart/2005/8/layout/vList4"/>
    <dgm:cxn modelId="{F353DC6D-E6CA-4A9C-8F7A-FF3B2776C4C1}" type="presParOf" srcId="{B15B5401-B408-4F46-9F92-424B19B2A40C}" destId="{0933438D-30A0-4E5E-AD5C-AC545AD7C93A}" srcOrd="2" destOrd="0" presId="urn:microsoft.com/office/officeart/2005/8/layout/vList4"/>
    <dgm:cxn modelId="{0F63BA98-4BC8-4471-800D-E438F4A6DE44}" type="presParOf" srcId="{0933438D-30A0-4E5E-AD5C-AC545AD7C93A}" destId="{979A4C2D-DD39-4193-B4DC-E2234F550D37}" srcOrd="0" destOrd="0" presId="urn:microsoft.com/office/officeart/2005/8/layout/vList4"/>
    <dgm:cxn modelId="{46828761-E2C4-4BA7-8CC8-904039234177}" type="presParOf" srcId="{0933438D-30A0-4E5E-AD5C-AC545AD7C93A}" destId="{424DD4A8-0741-4F4A-8E33-0B3BC3233705}" srcOrd="1" destOrd="0" presId="urn:microsoft.com/office/officeart/2005/8/layout/vList4"/>
    <dgm:cxn modelId="{ACF5C896-24F7-4C1D-B07F-E30CE9E55F6A}" type="presParOf" srcId="{0933438D-30A0-4E5E-AD5C-AC545AD7C93A}" destId="{24D33C07-72B0-440F-82F6-8E2415D44EC4}" srcOrd="2" destOrd="0" presId="urn:microsoft.com/office/officeart/2005/8/layout/vList4"/>
    <dgm:cxn modelId="{4238ED66-1AEF-4B68-92E0-AA7B8CCE74A1}" type="presParOf" srcId="{B15B5401-B408-4F46-9F92-424B19B2A40C}" destId="{C235E802-C5E2-4C96-9B64-79DF51CD2C2B}" srcOrd="3" destOrd="0" presId="urn:microsoft.com/office/officeart/2005/8/layout/vList4"/>
    <dgm:cxn modelId="{FB3106B3-4CEF-4104-ACDA-1C0E376E78D0}" type="presParOf" srcId="{B15B5401-B408-4F46-9F92-424B19B2A40C}" destId="{CBE600BD-4C5A-4D55-B443-A7B369F673AC}" srcOrd="4" destOrd="0" presId="urn:microsoft.com/office/officeart/2005/8/layout/vList4"/>
    <dgm:cxn modelId="{0B3AD5FF-8757-4AD1-AC8F-9932D976386E}" type="presParOf" srcId="{CBE600BD-4C5A-4D55-B443-A7B369F673AC}" destId="{018A1374-A079-470D-B1FF-86A459F204AD}" srcOrd="0" destOrd="0" presId="urn:microsoft.com/office/officeart/2005/8/layout/vList4"/>
    <dgm:cxn modelId="{DCDA415D-0D4F-40CB-8449-0D6F7F42F8B2}" type="presParOf" srcId="{CBE600BD-4C5A-4D55-B443-A7B369F673AC}" destId="{56ECF88C-BADC-402A-8E43-BAE1C27837B5}" srcOrd="1" destOrd="0" presId="urn:microsoft.com/office/officeart/2005/8/layout/vList4"/>
    <dgm:cxn modelId="{B66C293D-31D6-4D2D-9BC2-C567DAC464A4}" type="presParOf" srcId="{CBE600BD-4C5A-4D55-B443-A7B369F673AC}" destId="{6874A154-D366-495F-819D-512598D7C81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909A2D-BC49-49C5-8A31-80CA062C5AEE}">
      <dsp:nvSpPr>
        <dsp:cNvPr id="0" name=""/>
        <dsp:cNvSpPr/>
      </dsp:nvSpPr>
      <dsp:spPr>
        <a:xfrm>
          <a:off x="0" y="0"/>
          <a:ext cx="7848872" cy="1506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Scene1: Max </a:t>
          </a:r>
          <a:r>
            <a:rPr lang="en-US" sz="2000" b="1" kern="1200" dirty="0"/>
            <a:t>was going to live in the </a:t>
          </a:r>
          <a:r>
            <a:rPr lang="en-US" sz="2000" b="1" kern="1200" dirty="0" smtClean="0"/>
            <a:t>apartment. But </a:t>
          </a:r>
          <a:r>
            <a:rPr lang="en-US" sz="2000" b="1" kern="1200" dirty="0"/>
            <a:t>it is too small for his dog Baxter.</a:t>
          </a:r>
          <a:endParaRPr lang="zh-CN" altLang="en-US" sz="20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</a:t>
          </a:r>
          <a:r>
            <a:rPr lang="en-US" sz="1600" kern="1200" dirty="0"/>
            <a:t>you think it was a good </a:t>
          </a:r>
          <a:r>
            <a:rPr lang="en-US" sz="1600" kern="1200" dirty="0" smtClean="0"/>
            <a:t>idea </a:t>
          </a:r>
          <a:r>
            <a:rPr lang="en-US" sz="1600" kern="1200" dirty="0"/>
            <a:t>to leave Baxter with Barney when they moved to the </a:t>
          </a:r>
          <a:r>
            <a:rPr lang="en-US" sz="1600" kern="1200" dirty="0" smtClean="0"/>
            <a:t>city</a:t>
          </a:r>
          <a:r>
            <a:rPr lang="zh-CN" altLang="en-US" sz="1600" kern="1200" dirty="0" smtClean="0"/>
            <a:t>？</a:t>
          </a:r>
          <a:r>
            <a:rPr lang="en-US" sz="1600" kern="1200" dirty="0" smtClean="0"/>
            <a:t> Why or </a:t>
          </a:r>
          <a:r>
            <a:rPr lang="en-US" sz="1600" kern="1200" dirty="0"/>
            <a:t>why </a:t>
          </a:r>
          <a:r>
            <a:rPr lang="en-US" sz="1600" kern="1200" dirty="0" smtClean="0"/>
            <a:t>not</a:t>
          </a:r>
          <a:r>
            <a:rPr lang="zh-CN" altLang="en-US" sz="1600" kern="1200" dirty="0" smtClean="0"/>
            <a:t>？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If </a:t>
          </a:r>
          <a:r>
            <a:rPr lang="en-US" sz="1600" kern="1200" dirty="0"/>
            <a:t>you have this problem, what will you </a:t>
          </a:r>
          <a:r>
            <a:rPr lang="en-US" sz="1600" kern="1200" dirty="0" smtClean="0"/>
            <a:t>do</a:t>
          </a:r>
          <a:r>
            <a:rPr lang="zh-CN" altLang="en-US" sz="1600" kern="1200" dirty="0" smtClean="0"/>
            <a:t>？</a:t>
          </a:r>
          <a:endParaRPr lang="zh-CN" altLang="en-US" sz="1500" kern="1200" dirty="0"/>
        </a:p>
      </dsp:txBody>
      <dsp:txXfrm>
        <a:off x="1720439" y="0"/>
        <a:ext cx="6128432" cy="1506647"/>
      </dsp:txXfrm>
    </dsp:sp>
    <dsp:sp modelId="{39B96F42-8951-4192-B640-0624ABC8696C}">
      <dsp:nvSpPr>
        <dsp:cNvPr id="0" name=""/>
        <dsp:cNvSpPr/>
      </dsp:nvSpPr>
      <dsp:spPr>
        <a:xfrm>
          <a:off x="150664" y="150664"/>
          <a:ext cx="1569774" cy="12053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A4C2D-DD39-4193-B4DC-E2234F550D37}">
      <dsp:nvSpPr>
        <dsp:cNvPr id="0" name=""/>
        <dsp:cNvSpPr/>
      </dsp:nvSpPr>
      <dsp:spPr>
        <a:xfrm>
          <a:off x="0" y="1657312"/>
          <a:ext cx="7848872" cy="17266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Scene2: </a:t>
          </a:r>
          <a:r>
            <a:rPr lang="en-US" sz="2000" b="1" kern="1200" dirty="0" smtClean="0">
              <a:solidFill>
                <a:schemeClr val="tx1"/>
              </a:solidFill>
            </a:rPr>
            <a:t>Baxter </a:t>
          </a:r>
          <a:r>
            <a:rPr lang="en-US" sz="2000" b="1" kern="1200" dirty="0">
              <a:solidFill>
                <a:schemeClr val="tx1"/>
              </a:solidFill>
            </a:rPr>
            <a:t>ran after the truck and fell down on the side of the road with bleeding paws.</a:t>
          </a:r>
          <a:endParaRPr lang="zh-CN" altLang="en-US" sz="2000" b="1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</a:t>
          </a:r>
          <a:r>
            <a:rPr lang="en-US" sz="1600" kern="1200" dirty="0"/>
            <a:t>you think Max and his mum should take Baxter </a:t>
          </a:r>
          <a:r>
            <a:rPr lang="en-US" sz="1600" kern="1200" dirty="0" smtClean="0"/>
            <a:t>to </a:t>
          </a:r>
          <a:r>
            <a:rPr lang="en-US" sz="1600" kern="1200" dirty="0"/>
            <a:t>the </a:t>
          </a:r>
          <a:r>
            <a:rPr lang="en-US" sz="1600" kern="1200" dirty="0" smtClean="0"/>
            <a:t>apartment</a:t>
          </a:r>
          <a:r>
            <a:rPr lang="zh-CN" altLang="en-US" sz="1600" kern="1200" dirty="0" smtClean="0"/>
            <a:t>？</a:t>
          </a:r>
          <a:r>
            <a:rPr lang="en-US" sz="1600" kern="1200" dirty="0" smtClean="0"/>
            <a:t> </a:t>
          </a:r>
          <a:r>
            <a:rPr lang="en-US" sz="1600" kern="1200" dirty="0"/>
            <a:t>Why do you think </a:t>
          </a:r>
          <a:r>
            <a:rPr lang="en-US" sz="1600" kern="1200" dirty="0" smtClean="0"/>
            <a:t>that</a:t>
          </a:r>
          <a:r>
            <a:rPr lang="zh-CN" altLang="en-US" sz="1600" kern="1200" dirty="0" smtClean="0"/>
            <a:t>？</a:t>
          </a:r>
          <a:endParaRPr lang="zh-CN" alt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Do </a:t>
          </a:r>
          <a:r>
            <a:rPr lang="en-US" sz="1600" kern="1200" dirty="0"/>
            <a:t>you think there will be another </a:t>
          </a:r>
          <a:r>
            <a:rPr lang="en-US" sz="1600" kern="1200" dirty="0" smtClean="0"/>
            <a:t>problem</a:t>
          </a:r>
          <a:r>
            <a:rPr lang="zh-CN" altLang="en-US" sz="1600" kern="1200" dirty="0" smtClean="0"/>
            <a:t>？</a:t>
          </a:r>
          <a:r>
            <a:rPr lang="en-US" sz="1600" kern="1200" dirty="0" smtClean="0"/>
            <a:t>What </a:t>
          </a:r>
          <a:r>
            <a:rPr lang="en-US" sz="1600" kern="1200" dirty="0"/>
            <a:t>could it </a:t>
          </a:r>
          <a:r>
            <a:rPr lang="en-US" sz="1600" kern="1200" dirty="0" smtClean="0"/>
            <a:t>be</a:t>
          </a:r>
          <a:r>
            <a:rPr lang="zh-CN" altLang="en-US" sz="1600" kern="1200" dirty="0" smtClean="0"/>
            <a:t>？</a:t>
          </a:r>
          <a:endParaRPr lang="zh-CN" altLang="en-US" sz="1600" kern="1200" dirty="0"/>
        </a:p>
      </dsp:txBody>
      <dsp:txXfrm>
        <a:off x="1720439" y="1657312"/>
        <a:ext cx="6128432" cy="1726663"/>
      </dsp:txXfrm>
    </dsp:sp>
    <dsp:sp modelId="{424DD4A8-0741-4F4A-8E33-0B3BC3233705}">
      <dsp:nvSpPr>
        <dsp:cNvPr id="0" name=""/>
        <dsp:cNvSpPr/>
      </dsp:nvSpPr>
      <dsp:spPr>
        <a:xfrm>
          <a:off x="150664" y="1917985"/>
          <a:ext cx="1569774" cy="12053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A1374-A079-470D-B1FF-86A459F204AD}">
      <dsp:nvSpPr>
        <dsp:cNvPr id="0" name=""/>
        <dsp:cNvSpPr/>
      </dsp:nvSpPr>
      <dsp:spPr>
        <a:xfrm>
          <a:off x="0" y="3534641"/>
          <a:ext cx="7848872" cy="17160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Scene3: The </a:t>
          </a:r>
          <a:r>
            <a:rPr lang="en-US" sz="2000" b="1" kern="1200" dirty="0"/>
            <a:t>apartment is too small for Baxter. He can't play in it.</a:t>
          </a:r>
          <a:endParaRPr lang="zh-CN" sz="20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Do </a:t>
          </a:r>
          <a:r>
            <a:rPr lang="en-US" sz="1800" kern="1200" dirty="0"/>
            <a:t>you think there is another way to solve this </a:t>
          </a:r>
          <a:r>
            <a:rPr lang="en-US" sz="1800" kern="1200" dirty="0" smtClean="0"/>
            <a:t>problem</a:t>
          </a:r>
          <a:r>
            <a:rPr lang="zh-CN" altLang="en-US" sz="1800" kern="1200" dirty="0" smtClean="0"/>
            <a:t>？</a:t>
          </a:r>
          <a:endParaRPr lang="zh-CN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Share </a:t>
          </a:r>
          <a:r>
            <a:rPr lang="en-US" sz="1800" kern="1200" dirty="0"/>
            <a:t>in your group, </a:t>
          </a:r>
          <a:r>
            <a:rPr lang="en-US" sz="1800" kern="1200" dirty="0" smtClean="0"/>
            <a:t>and give your advice.</a:t>
          </a:r>
          <a:endParaRPr lang="zh-CN" altLang="en-US" sz="18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900" kern="1200" dirty="0"/>
        </a:p>
      </dsp:txBody>
      <dsp:txXfrm>
        <a:off x="1720439" y="3534641"/>
        <a:ext cx="6128432" cy="1716011"/>
      </dsp:txXfrm>
    </dsp:sp>
    <dsp:sp modelId="{56ECF88C-BADC-402A-8E43-BAE1C27837B5}">
      <dsp:nvSpPr>
        <dsp:cNvPr id="0" name=""/>
        <dsp:cNvSpPr/>
      </dsp:nvSpPr>
      <dsp:spPr>
        <a:xfrm>
          <a:off x="150664" y="3789987"/>
          <a:ext cx="1569774" cy="12053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65C73-E2AE-4919-A261-C04CEEA74442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71843-38BC-4559-8611-DAE5B96C2D0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96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71843-38BC-4559-8611-DAE5B96C2D0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51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7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94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908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792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5004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36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221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1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47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22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45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30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00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82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901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938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2018/12/19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56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488832" cy="2082564"/>
          </a:xfrm>
        </p:spPr>
        <p:txBody>
          <a:bodyPr>
            <a:noAutofit/>
          </a:bodyPr>
          <a:lstStyle/>
          <a:p>
            <a:pPr algn="ctr"/>
            <a:r>
              <a:rPr lang="en-US" altLang="zh-CN" sz="6600" b="1" dirty="0" smtClean="0"/>
              <a:t>Baxter</a:t>
            </a:r>
            <a:r>
              <a:rPr lang="zh-CN" altLang="zh-CN" sz="6600" dirty="0"/>
              <a:t/>
            </a:r>
            <a:br>
              <a:rPr lang="zh-CN" altLang="zh-CN" sz="6600" dirty="0"/>
            </a:br>
            <a:r>
              <a:rPr lang="zh-CN" altLang="zh-CN" sz="6600" b="1" dirty="0"/>
              <a:t>大狗巴克斯特</a:t>
            </a:r>
            <a:endParaRPr lang="zh-CN" altLang="en-US" sz="6600" b="1" dirty="0"/>
          </a:p>
        </p:txBody>
      </p:sp>
      <p:sp>
        <p:nvSpPr>
          <p:cNvPr id="5" name="矩形 4"/>
          <p:cNvSpPr/>
          <p:nvPr/>
        </p:nvSpPr>
        <p:spPr>
          <a:xfrm>
            <a:off x="3944634" y="5085184"/>
            <a:ext cx="516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/>
              <a:t>选自</a:t>
            </a:r>
            <a:r>
              <a:rPr lang="en-US" altLang="zh-CN" sz="3600" b="1" dirty="0" smtClean="0"/>
              <a:t>《</a:t>
            </a:r>
            <a:r>
              <a:rPr lang="zh-CN" altLang="zh-CN" sz="3600" b="1" dirty="0"/>
              <a:t>多维</a:t>
            </a:r>
            <a:r>
              <a:rPr lang="zh-CN" altLang="zh-CN" sz="3600" b="1" dirty="0" smtClean="0"/>
              <a:t>阅读</a:t>
            </a:r>
            <a:r>
              <a:rPr lang="zh-CN" altLang="en-US" sz="3600" b="1" dirty="0" smtClean="0"/>
              <a:t>第</a:t>
            </a:r>
            <a:r>
              <a:rPr lang="en-US" altLang="zh-CN" sz="3600" b="1" dirty="0" smtClean="0"/>
              <a:t>9</a:t>
            </a:r>
            <a:r>
              <a:rPr lang="zh-CN" altLang="en-US" sz="3600" b="1" dirty="0" smtClean="0"/>
              <a:t>级</a:t>
            </a:r>
            <a:r>
              <a:rPr lang="en-US" altLang="zh-CN" sz="3600" b="1" dirty="0" smtClean="0"/>
              <a:t> 》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0146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388622" y="625265"/>
            <a:ext cx="4464496" cy="6434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 made Max/Baxter sad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？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4968552" cy="428626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Read and check</a:t>
            </a:r>
            <a:endParaRPr lang="zh-CN" altLang="en-US" sz="32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1506393" y="1410999"/>
            <a:ext cx="6981990" cy="4938920"/>
            <a:chOff x="1187624" y="1160249"/>
            <a:chExt cx="7965287" cy="547947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1160250"/>
              <a:ext cx="4018723" cy="547947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578" y="1160249"/>
              <a:ext cx="4025333" cy="5479477"/>
            </a:xfrm>
            <a:prstGeom prst="rect">
              <a:avLst/>
            </a:prstGeom>
          </p:spPr>
        </p:pic>
      </p:grpSp>
      <p:cxnSp>
        <p:nvCxnSpPr>
          <p:cNvPr id="4" name="直接连接符 3"/>
          <p:cNvCxnSpPr/>
          <p:nvPr/>
        </p:nvCxnSpPr>
        <p:spPr>
          <a:xfrm>
            <a:off x="2252718" y="5589240"/>
            <a:ext cx="136815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07704" y="5805264"/>
            <a:ext cx="223224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01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4968552" cy="428626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Read and check</a:t>
            </a:r>
            <a:br>
              <a:rPr lang="en-US" altLang="zh-CN" sz="3200" b="1" dirty="0" smtClean="0"/>
            </a:br>
            <a:endParaRPr lang="zh-CN" altLang="en-US" sz="32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1331640" y="1412775"/>
            <a:ext cx="7272808" cy="4968551"/>
            <a:chOff x="1403648" y="1117956"/>
            <a:chExt cx="7919121" cy="547939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1124744"/>
              <a:ext cx="4018533" cy="5472608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634" y="1117956"/>
              <a:ext cx="4030135" cy="5479395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1331640" y="692696"/>
            <a:ext cx="5971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Who do you think this new character is?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3059831" y="2094012"/>
            <a:ext cx="1152129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123728" y="2348880"/>
            <a:ext cx="180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763688" y="2536077"/>
            <a:ext cx="64807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7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1314172" y="625264"/>
            <a:ext cx="8874452" cy="7875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Why did Polly say “This dog has the best of all </a:t>
            </a: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worlds”?</a:t>
            </a:r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79512" y="0"/>
            <a:ext cx="4968552" cy="428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200" b="1" dirty="0" smtClean="0"/>
              <a:t>Read and check</a:t>
            </a:r>
            <a:br>
              <a:rPr lang="en-US" altLang="zh-CN" sz="3200" b="1" dirty="0" smtClean="0"/>
            </a:br>
            <a:endParaRPr lang="zh-CN" altLang="en-US" sz="32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1115616" y="1700808"/>
            <a:ext cx="6904828" cy="4692496"/>
            <a:chOff x="1225797" y="1309669"/>
            <a:chExt cx="7544906" cy="522765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797" y="1309669"/>
              <a:ext cx="3838663" cy="522765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09669"/>
              <a:ext cx="3838663" cy="52276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393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9361040" cy="648072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Read after the recording and retell the story</a:t>
            </a:r>
            <a:br>
              <a:rPr lang="en-US" altLang="zh-CN" sz="3200" b="1" dirty="0" smtClean="0"/>
            </a:br>
            <a:endParaRPr lang="zh-CN" altLang="en-US" sz="32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079" y="746188"/>
            <a:ext cx="5312185" cy="59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7704855" cy="576064"/>
          </a:xfrm>
        </p:spPr>
        <p:txBody>
          <a:bodyPr>
            <a:noAutofit/>
          </a:bodyPr>
          <a:lstStyle/>
          <a:p>
            <a:r>
              <a:rPr lang="en-US" altLang="zh-CN" sz="3200" b="1" dirty="0"/>
              <a:t>Talk in </a:t>
            </a:r>
            <a:r>
              <a:rPr lang="en-US" altLang="zh-CN" sz="3200" b="1" dirty="0" smtClean="0"/>
              <a:t>group</a:t>
            </a:r>
            <a:r>
              <a:rPr lang="en-US" altLang="zh-CN" sz="3200" b="1" dirty="0"/>
              <a:t>, share different </a:t>
            </a:r>
            <a:r>
              <a:rPr lang="en-US" altLang="zh-CN" sz="3200" b="1" dirty="0" smtClean="0"/>
              <a:t>opinions</a:t>
            </a:r>
            <a:endParaRPr lang="zh-CN" altLang="en-US" sz="3200" b="1" dirty="0"/>
          </a:p>
        </p:txBody>
      </p:sp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338692565"/>
              </p:ext>
            </p:extLst>
          </p:nvPr>
        </p:nvGraphicFramePr>
        <p:xfrm>
          <a:off x="1043608" y="1340768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21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179512" y="0"/>
            <a:ext cx="4104455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200" b="1" dirty="0" smtClean="0"/>
              <a:t>Imagine and write</a:t>
            </a:r>
            <a:endParaRPr lang="zh-CN" altLang="en-US" sz="3200" b="1" dirty="0"/>
          </a:p>
        </p:txBody>
      </p:sp>
      <p:sp>
        <p:nvSpPr>
          <p:cNvPr id="13" name="横卷形 12"/>
          <p:cNvSpPr/>
          <p:nvPr/>
        </p:nvSpPr>
        <p:spPr>
          <a:xfrm>
            <a:off x="755576" y="836712"/>
            <a:ext cx="7920880" cy="56886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691680" y="1964242"/>
            <a:ext cx="2232248" cy="25922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Draw the ending of the story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139952" y="2564904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139952" y="3140968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139952" y="3789040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139952" y="4437112"/>
            <a:ext cx="37444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1547664" y="5049180"/>
            <a:ext cx="63367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1547664" y="5661247"/>
            <a:ext cx="6336704" cy="360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2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3168352" cy="576064"/>
          </a:xfrm>
        </p:spPr>
        <p:txBody>
          <a:bodyPr>
            <a:noAutofit/>
          </a:bodyPr>
          <a:lstStyle/>
          <a:p>
            <a:r>
              <a:rPr lang="en-US" altLang="zh-CN" sz="4400" b="1" dirty="0" smtClean="0"/>
              <a:t>Free talk.</a:t>
            </a:r>
            <a:br>
              <a:rPr lang="en-US" altLang="zh-CN" sz="4400" b="1" dirty="0" smtClean="0"/>
            </a:br>
            <a:endParaRPr lang="zh-CN" altLang="en-US" sz="4400" b="1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1187624" y="2450268"/>
            <a:ext cx="6984776" cy="2130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Do you have a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pet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？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What pet do you like</a:t>
            </a:r>
            <a:r>
              <a:rPr lang="zh-CN" altLang="en-US" sz="3200" dirty="0">
                <a:latin typeface="Times New Roman" pitchFamily="18" charset="0"/>
                <a:cs typeface="Times New Roman" pitchFamily="18" charset="0"/>
              </a:rPr>
              <a:t>？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zh-CN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do you often do with your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pet</a:t>
            </a:r>
            <a:r>
              <a:rPr lang="zh-CN" altLang="en-US" sz="3200" dirty="0" smtClean="0">
                <a:latin typeface="Times New Roman" pitchFamily="18" charset="0"/>
                <a:cs typeface="Times New Roman" pitchFamily="18" charset="0"/>
              </a:rPr>
              <a:t>？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8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332"/>
            <a:ext cx="8964488" cy="428626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Look at the cover and answer the questions</a:t>
            </a:r>
            <a:endParaRPr lang="zh-CN" altLang="en-US" sz="32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96454"/>
            <a:ext cx="6984776" cy="471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1397088" y="620688"/>
            <a:ext cx="7152156" cy="14037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1. What is the title? Who is Baxter?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2. What did they do? How did they feel? 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3. What will happen between Baxter and Max?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2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51520" y="2834742"/>
            <a:ext cx="6192688" cy="3906626"/>
            <a:chOff x="395536" y="1743546"/>
            <a:chExt cx="6392396" cy="444698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1743546"/>
              <a:ext cx="3259398" cy="443149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6452" y="1743546"/>
              <a:ext cx="3261480" cy="444698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4536504" cy="428626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Read and answer</a:t>
            </a:r>
            <a:br>
              <a:rPr lang="en-US" altLang="zh-CN" sz="3200" b="1" dirty="0" smtClean="0"/>
            </a:br>
            <a:endParaRPr lang="zh-CN" altLang="en-US" sz="3200" b="1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299364" y="476672"/>
            <a:ext cx="7715465" cy="23580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Who are the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characters? What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is the setting of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this story? 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2. What was the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problem?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How do you know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that? 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3. How did they solve the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problem?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What would happen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zh-CN" altLang="en-US" sz="2800" dirty="0">
                <a:latin typeface="Times New Roman" pitchFamily="18" charset="0"/>
                <a:cs typeface="Times New Roman" pitchFamily="18" charset="0"/>
              </a:rPr>
              <a:t>？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99592" y="4079538"/>
            <a:ext cx="72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 useBgFill="1">
        <p:nvSpPr>
          <p:cNvPr id="12" name="矩形 11"/>
          <p:cNvSpPr/>
          <p:nvPr/>
        </p:nvSpPr>
        <p:spPr>
          <a:xfrm>
            <a:off x="5688997" y="3690761"/>
            <a:ext cx="3347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Max was going to live in the apartment</a:t>
            </a:r>
            <a:r>
              <a:rPr lang="en-US" altLang="zh-CN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zh-CN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But </a:t>
            </a:r>
            <a:r>
              <a:rPr lang="en-US" altLang="zh-CN" sz="2400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it is too small </a:t>
            </a:r>
            <a:r>
              <a:rPr lang="en-US" altLang="zh-CN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altLang="zh-CN" sz="2400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his dog Baxter</a:t>
            </a:r>
            <a:r>
              <a:rPr lang="en-US" altLang="zh-CN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zh-CN" sz="2400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400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altLang="zh-CN" sz="2400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left Baxter on farm</a:t>
            </a:r>
            <a:r>
              <a:rPr lang="en-US" altLang="zh-CN" sz="2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34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9513" y="5324917"/>
            <a:ext cx="1800196" cy="576064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apartment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43" y="1628800"/>
            <a:ext cx="3242937" cy="33916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93041"/>
            <a:ext cx="3994736" cy="2663157"/>
          </a:xfrm>
          <a:prstGeom prst="rect">
            <a:avLst/>
          </a:prstGeom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6173324" y="5108893"/>
            <a:ext cx="1080120" cy="50405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house</a:t>
            </a:r>
            <a:endParaRPr lang="zh-CN" altLang="en-US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17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801" y="-8792"/>
            <a:ext cx="7339488" cy="428626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latin typeface="+mn-lt"/>
                <a:cs typeface="Times New Roman" pitchFamily="18" charset="0"/>
              </a:rPr>
              <a:t>Read the story and finish the chart.</a:t>
            </a:r>
            <a:r>
              <a:rPr lang="en-US" altLang="zh-CN" sz="3200" b="1" dirty="0" smtClean="0">
                <a:latin typeface="+mn-lt"/>
              </a:rPr>
              <a:t/>
            </a:r>
            <a:br>
              <a:rPr lang="en-US" altLang="zh-CN" sz="3200" b="1" dirty="0" smtClean="0">
                <a:latin typeface="+mn-lt"/>
              </a:rPr>
            </a:br>
            <a:endParaRPr lang="zh-CN" altLang="en-US" sz="3200" b="1" dirty="0">
              <a:latin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187624" y="1488916"/>
            <a:ext cx="6768752" cy="4196449"/>
            <a:chOff x="1691680" y="548680"/>
            <a:chExt cx="6264696" cy="37534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274757" y="1617825"/>
              <a:ext cx="4961891" cy="1314167"/>
              <a:chOff x="0" y="-10628"/>
              <a:chExt cx="4962225" cy="1272540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0" y="-10628"/>
                <a:ext cx="1455420" cy="12725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US" sz="1600" kern="1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/>
                    <a:cs typeface="Times New Roman" pitchFamily="18" charset="0"/>
                  </a:rPr>
                  <a:t>character</a:t>
                </a:r>
                <a:r>
                  <a:rPr lang="en-US" sz="1600" kern="1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/>
                    <a:cs typeface="Times New Roman" pitchFamily="18" charset="0"/>
                  </a:rPr>
                  <a:t>:</a:t>
                </a:r>
                <a:endParaRPr lang="zh-CN" sz="1600" kern="100" dirty="0">
                  <a:effectLst/>
                  <a:latin typeface="Times New Roman" pitchFamily="18" charset="0"/>
                  <a:ea typeface="宋体"/>
                  <a:cs typeface="Times New Roman" pitchFamily="18" charset="0"/>
                </a:endParaRPr>
              </a:p>
              <a:p>
                <a:pPr algn="l">
                  <a:spcAft>
                    <a:spcPts val="0"/>
                  </a:spcAft>
                </a:pPr>
                <a:r>
                  <a:rPr lang="en-US" sz="1600" kern="1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/>
                    <a:cs typeface="Times New Roman" pitchFamily="18" charset="0"/>
                  </a:rPr>
                  <a:t>setting:</a:t>
                </a:r>
                <a:endParaRPr lang="zh-CN" sz="1600" kern="100" dirty="0">
                  <a:effectLst/>
                  <a:latin typeface="Times New Roman" pitchFamily="18" charset="0"/>
                  <a:ea typeface="宋体"/>
                  <a:cs typeface="Times New Roman" pitchFamily="18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748590" y="-10628"/>
                <a:ext cx="1432560" cy="126331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US" sz="1600" kern="1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/>
                    <a:cs typeface="Times New Roman" pitchFamily="18" charset="0"/>
                  </a:rPr>
                  <a:t>problem</a:t>
                </a:r>
                <a:endParaRPr lang="zh-CN" sz="1600" kern="100" dirty="0">
                  <a:effectLst/>
                  <a:latin typeface="Times New Roman" pitchFamily="18" charset="0"/>
                  <a:ea typeface="宋体"/>
                  <a:cs typeface="Times New Roman" pitchFamily="18" charset="0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3537285" y="-10628"/>
                <a:ext cx="1424940" cy="12725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spcAft>
                    <a:spcPts val="0"/>
                  </a:spcAft>
                </a:pPr>
                <a:r>
                  <a:rPr lang="en-US" sz="1600" kern="100" dirty="0" smtClean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宋体"/>
                    <a:cs typeface="Times New Roman" pitchFamily="18" charset="0"/>
                  </a:rPr>
                  <a:t>solution</a:t>
                </a:r>
                <a:endParaRPr lang="zh-CN" altLang="zh-CN" sz="1600" kern="100" dirty="0">
                  <a:ea typeface="宋体"/>
                  <a:cs typeface="黑体"/>
                </a:endParaRPr>
              </a:p>
            </p:txBody>
          </p:sp>
          <p:sp>
            <p:nvSpPr>
              <p:cNvPr id="23" name="燕尾形箭头 22"/>
              <p:cNvSpPr/>
              <p:nvPr/>
            </p:nvSpPr>
            <p:spPr>
              <a:xfrm>
                <a:off x="1467853" y="598972"/>
                <a:ext cx="251460" cy="137160"/>
              </a:xfrm>
              <a:prstGeom prst="notchedRightArrow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4" name="燕尾形箭头 23"/>
              <p:cNvSpPr/>
              <p:nvPr/>
            </p:nvSpPr>
            <p:spPr>
              <a:xfrm>
                <a:off x="3216442" y="582929"/>
                <a:ext cx="251460" cy="137160"/>
              </a:xfrm>
              <a:prstGeom prst="notchedRightArrow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691680" y="548680"/>
              <a:ext cx="6264696" cy="37534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45517" y="548680"/>
              <a:ext cx="1187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smtClean="0">
                  <a:latin typeface="Times New Roman" pitchFamily="18" charset="0"/>
                  <a:cs typeface="Times New Roman" pitchFamily="18" charset="0"/>
                </a:rPr>
                <a:t>Baxter</a:t>
              </a:r>
              <a:endParaRPr lang="zh-CN" alt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46489" y="1076975"/>
              <a:ext cx="15118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beginning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64766" y="1076975"/>
              <a:ext cx="1148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middle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4186" y="1076303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end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75740" y="3091025"/>
              <a:ext cx="2092492" cy="437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Times New Roman" pitchFamily="18" charset="0"/>
                  <a:cs typeface="Times New Roman" pitchFamily="18" charset="0"/>
                </a:rPr>
                <a:t>What happened?</a:t>
              </a:r>
              <a:endParaRPr lang="zh-CN" alt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274757" y="3672681"/>
              <a:ext cx="1455322" cy="288032"/>
              <a:chOff x="2339752" y="3356992"/>
              <a:chExt cx="1391997" cy="288032"/>
            </a:xfrm>
          </p:grpSpPr>
          <p:cxnSp>
            <p:nvCxnSpPr>
              <p:cNvPr id="27" name="直接连接符 26"/>
              <p:cNvCxnSpPr/>
              <p:nvPr/>
            </p:nvCxnSpPr>
            <p:spPr>
              <a:xfrm>
                <a:off x="2339752" y="3356992"/>
                <a:ext cx="13919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2339752" y="3645024"/>
                <a:ext cx="13919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组合 30"/>
            <p:cNvGrpSpPr/>
            <p:nvPr/>
          </p:nvGrpSpPr>
          <p:grpSpPr>
            <a:xfrm>
              <a:off x="4023229" y="3672681"/>
              <a:ext cx="1432464" cy="288032"/>
              <a:chOff x="2339752" y="3356992"/>
              <a:chExt cx="1391997" cy="288032"/>
            </a:xfrm>
          </p:grpSpPr>
          <p:cxnSp>
            <p:nvCxnSpPr>
              <p:cNvPr id="32" name="直接连接符 31"/>
              <p:cNvCxnSpPr/>
              <p:nvPr/>
            </p:nvCxnSpPr>
            <p:spPr>
              <a:xfrm>
                <a:off x="2339752" y="3356992"/>
                <a:ext cx="13919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339752" y="3645024"/>
                <a:ext cx="13919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/>
          </p:nvGrpSpPr>
          <p:grpSpPr>
            <a:xfrm>
              <a:off x="5811804" y="3672681"/>
              <a:ext cx="1424844" cy="288032"/>
              <a:chOff x="2339752" y="3356992"/>
              <a:chExt cx="1391997" cy="288032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2339752" y="3356992"/>
                <a:ext cx="13919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2339752" y="3645024"/>
                <a:ext cx="139199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1328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0"/>
            <a:ext cx="4968552" cy="428626"/>
          </a:xfrm>
        </p:spPr>
        <p:txBody>
          <a:bodyPr>
            <a:noAutofit/>
          </a:bodyPr>
          <a:lstStyle/>
          <a:p>
            <a:r>
              <a:rPr lang="en-US" altLang="zh-CN" sz="3200" b="1" dirty="0" smtClean="0"/>
              <a:t>Read and check</a:t>
            </a:r>
            <a:br>
              <a:rPr lang="en-US" altLang="zh-CN" sz="3200" b="1" dirty="0" smtClean="0"/>
            </a:br>
            <a:endParaRPr lang="zh-CN" altLang="en-US" sz="3200" b="1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331640" y="620688"/>
            <a:ext cx="6192688" cy="941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1. How did Baxter look?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2. What did he think?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What did he do?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59632" y="1711438"/>
            <a:ext cx="7209030" cy="4929274"/>
            <a:chOff x="971600" y="1412776"/>
            <a:chExt cx="7753240" cy="536132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412776"/>
              <a:ext cx="3943291" cy="536132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024" y="1412776"/>
              <a:ext cx="3936816" cy="5361322"/>
            </a:xfrm>
            <a:prstGeom prst="rect">
              <a:avLst/>
            </a:prstGeom>
          </p:spPr>
        </p:pic>
      </p:grpSp>
      <p:sp>
        <p:nvSpPr>
          <p:cNvPr id="5" name="椭圆 4"/>
          <p:cNvSpPr/>
          <p:nvPr/>
        </p:nvSpPr>
        <p:spPr>
          <a:xfrm>
            <a:off x="3275856" y="3367622"/>
            <a:ext cx="1152128" cy="67945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？</a:t>
            </a:r>
            <a:endParaRPr lang="zh-CN" altLang="en-US" sz="2800" b="1" dirty="0"/>
          </a:p>
        </p:txBody>
      </p:sp>
      <p:sp>
        <p:nvSpPr>
          <p:cNvPr id="8" name="椭圆 7"/>
          <p:cNvSpPr/>
          <p:nvPr/>
        </p:nvSpPr>
        <p:spPr>
          <a:xfrm>
            <a:off x="5077398" y="4176076"/>
            <a:ext cx="2014882" cy="192785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？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02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1403648" y="552237"/>
            <a:ext cx="6491073" cy="9414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How did Baxter show he was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determined?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Find the words that tell you.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79512" y="-16574"/>
            <a:ext cx="4968552" cy="428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200" b="1" dirty="0" smtClean="0"/>
              <a:t>Read and check</a:t>
            </a:r>
            <a:br>
              <a:rPr lang="en-US" altLang="zh-CN" sz="3200" b="1" dirty="0" smtClean="0"/>
            </a:br>
            <a:endParaRPr lang="zh-CN" altLang="en-US" sz="32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1126710" y="1772816"/>
            <a:ext cx="7261714" cy="4756141"/>
            <a:chOff x="1199461" y="1566670"/>
            <a:chExt cx="7523047" cy="517831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61" y="1566670"/>
              <a:ext cx="3808685" cy="5178311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418" y="1566671"/>
              <a:ext cx="3804090" cy="5178310"/>
            </a:xfrm>
            <a:prstGeom prst="rect">
              <a:avLst/>
            </a:prstGeom>
          </p:spPr>
        </p:pic>
      </p:grpSp>
      <p:sp>
        <p:nvSpPr>
          <p:cNvPr id="9" name="椭圆 8"/>
          <p:cNvSpPr/>
          <p:nvPr/>
        </p:nvSpPr>
        <p:spPr>
          <a:xfrm>
            <a:off x="5652120" y="3140968"/>
            <a:ext cx="1152128" cy="67945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/>
              <a:t>？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313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>
          <a:xfrm>
            <a:off x="1331640" y="635068"/>
            <a:ext cx="7056784" cy="7155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How do you know Max really cared for Baxter</a:t>
            </a:r>
            <a:r>
              <a:rPr lang="zh-CN" altLang="en-US" sz="2800" dirty="0" smtClean="0">
                <a:latin typeface="Times New Roman" pitchFamily="18" charset="0"/>
                <a:cs typeface="Times New Roman" pitchFamily="18" charset="0"/>
              </a:rPr>
              <a:t>？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179512" y="-17109"/>
            <a:ext cx="3744416" cy="4286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3200" b="1" dirty="0" smtClean="0"/>
              <a:t>Read and check</a:t>
            </a:r>
            <a:br>
              <a:rPr lang="en-US" altLang="zh-CN" sz="3200" b="1" dirty="0" smtClean="0"/>
            </a:br>
            <a:endParaRPr lang="zh-CN" altLang="en-US" sz="32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1195991" y="1453599"/>
            <a:ext cx="7328081" cy="4958156"/>
            <a:chOff x="1331640" y="1350572"/>
            <a:chExt cx="7599378" cy="524984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1350572"/>
              <a:ext cx="3861301" cy="5249849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1350572"/>
              <a:ext cx="3854962" cy="5249849"/>
            </a:xfrm>
            <a:prstGeom prst="rect">
              <a:avLst/>
            </a:prstGeom>
          </p:spPr>
        </p:pic>
      </p:grpSp>
      <p:sp>
        <p:nvSpPr>
          <p:cNvPr id="2" name="椭圆 1"/>
          <p:cNvSpPr/>
          <p:nvPr/>
        </p:nvSpPr>
        <p:spPr>
          <a:xfrm>
            <a:off x="1331640" y="2564904"/>
            <a:ext cx="2808312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43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1850</TotalTime>
  <Words>401</Words>
  <Application>Microsoft Office PowerPoint</Application>
  <PresentationFormat>全屏显示(4:3)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丝状</vt:lpstr>
      <vt:lpstr>Baxter 大狗巴克斯特</vt:lpstr>
      <vt:lpstr>Free talk. </vt:lpstr>
      <vt:lpstr>Look at the cover and answer the questions</vt:lpstr>
      <vt:lpstr>Read and answer </vt:lpstr>
      <vt:lpstr>apartment</vt:lpstr>
      <vt:lpstr>Read the story and finish the chart. </vt:lpstr>
      <vt:lpstr>Read and check </vt:lpstr>
      <vt:lpstr>PowerPoint 演示文稿</vt:lpstr>
      <vt:lpstr>PowerPoint 演示文稿</vt:lpstr>
      <vt:lpstr>Read and check</vt:lpstr>
      <vt:lpstr>Read and check </vt:lpstr>
      <vt:lpstr>PowerPoint 演示文稿</vt:lpstr>
      <vt:lpstr>Read after the recording and retell the story </vt:lpstr>
      <vt:lpstr>Talk in group, share different opinions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Baxter</dc:title>
  <dc:creator>000</dc:creator>
  <cp:lastModifiedBy>fltrp</cp:lastModifiedBy>
  <cp:revision>59</cp:revision>
  <dcterms:created xsi:type="dcterms:W3CDTF">2018-07-31T01:31:39Z</dcterms:created>
  <dcterms:modified xsi:type="dcterms:W3CDTF">2018-12-19T05:25:44Z</dcterms:modified>
</cp:coreProperties>
</file>