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4"/>
  </p:notesMasterIdLst>
  <p:sldIdLst>
    <p:sldId id="271" r:id="rId2"/>
    <p:sldId id="256" r:id="rId3"/>
    <p:sldId id="270" r:id="rId4"/>
    <p:sldId id="257" r:id="rId5"/>
    <p:sldId id="260" r:id="rId6"/>
    <p:sldId id="272" r:id="rId7"/>
    <p:sldId id="263" r:id="rId8"/>
    <p:sldId id="273" r:id="rId9"/>
    <p:sldId id="274" r:id="rId10"/>
    <p:sldId id="261" r:id="rId11"/>
    <p:sldId id="262" r:id="rId12"/>
    <p:sldId id="258" r:id="rId13"/>
    <p:sldId id="259" r:id="rId14"/>
    <p:sldId id="264" r:id="rId15"/>
    <p:sldId id="265" r:id="rId16"/>
    <p:sldId id="280" r:id="rId17"/>
    <p:sldId id="279" r:id="rId18"/>
    <p:sldId id="285" r:id="rId19"/>
    <p:sldId id="283" r:id="rId20"/>
    <p:sldId id="284" r:id="rId21"/>
    <p:sldId id="281" r:id="rId22"/>
    <p:sldId id="28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72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45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2019/1/21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2019/1/21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3.png"/><Relationship Id="rId5" Type="http://schemas.openxmlformats.org/officeDocument/2006/relationships/slide" Target="slide1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5.png"/><Relationship Id="rId5" Type="http://schemas.openxmlformats.org/officeDocument/2006/relationships/slide" Target="slide1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37.png"/><Relationship Id="rId5" Type="http://schemas.openxmlformats.org/officeDocument/2006/relationships/slide" Target="slide1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slide" Target="slide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41.png"/><Relationship Id="rId5" Type="http://schemas.openxmlformats.org/officeDocument/2006/relationships/slide" Target="slide1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43.png"/><Relationship Id="rId5" Type="http://schemas.openxmlformats.org/officeDocument/2006/relationships/slide" Target="slide1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45.png"/><Relationship Id="rId5" Type="http://schemas.openxmlformats.org/officeDocument/2006/relationships/slide" Target="slide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9669" y="260648"/>
            <a:ext cx="6816757" cy="6816757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431371" y="1220755"/>
            <a:ext cx="3168352" cy="576064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35627" y="2372883"/>
            <a:ext cx="7872875" cy="1344149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8000" b="1" dirty="0" smtClean="0"/>
              <a:t>Let’s read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1" y="164637"/>
            <a:ext cx="2880321" cy="9601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9456" y="1124744"/>
            <a:ext cx="163218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73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6" y="4800083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6716147"/>
            <a:ext cx="11680347" cy="1418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2" y="164637"/>
            <a:ext cx="91368" cy="45125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7" y="4677139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12192000" cy="1646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边形 3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7" name="图片 6" descr="微信截图_201810221455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9190" y="2458085"/>
            <a:ext cx="6283960" cy="3359150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6" cstate="print"/>
          <a:srcRect l="5201" t="12201" r="6601" b="19200"/>
          <a:stretch>
            <a:fillRect/>
          </a:stretch>
        </p:blipFill>
        <p:spPr>
          <a:xfrm>
            <a:off x="971600" y="2455178"/>
            <a:ext cx="3744416" cy="25740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5616" y="2743210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Tips:</a:t>
            </a:r>
          </a:p>
          <a:p>
            <a:pPr marL="85725" indent="-85725"/>
            <a:r>
              <a:rPr lang="en-US" altLang="zh-CN" sz="2800" dirty="0" smtClean="0"/>
              <a:t>1. Read by yourself      carefully.</a:t>
            </a:r>
          </a:p>
          <a:p>
            <a:r>
              <a:rPr lang="en-US" altLang="zh-CN" sz="2800" dirty="0" smtClean="0"/>
              <a:t>2. Follow to read.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83690" y="777875"/>
            <a:ext cx="103879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What problems did they have in the story?</a:t>
            </a:r>
          </a:p>
          <a:p>
            <a:r>
              <a:rPr lang="en-US" altLang="zh-CN" sz="2800" b="1" dirty="0" smtClean="0"/>
              <a:t>     How did they </a:t>
            </a:r>
            <a:r>
              <a:rPr lang="en-US" altLang="zh-CN" sz="2800" b="1" dirty="0" smtClean="0"/>
              <a:t>solve </a:t>
            </a:r>
            <a:r>
              <a:rPr lang="en-US" altLang="zh-CN" sz="2800" b="1" dirty="0" smtClean="0"/>
              <a:t>them?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5" cstate="print"/>
          <a:srcRect l="5201" t="12201" r="6601" b="19200"/>
          <a:stretch>
            <a:fillRect/>
          </a:stretch>
        </p:blipFill>
        <p:spPr>
          <a:xfrm>
            <a:off x="1843088" y="2171700"/>
            <a:ext cx="4471987" cy="25288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75515" y="539145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Listen and repeat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3087" y="2753370"/>
            <a:ext cx="4300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Tips:</a:t>
            </a:r>
          </a:p>
          <a:p>
            <a:r>
              <a:rPr lang="en-US" altLang="zh-CN" sz="2800" dirty="0" smtClean="0"/>
              <a:t>1. Listen carefully.</a:t>
            </a:r>
          </a:p>
          <a:p>
            <a:r>
              <a:rPr lang="en-US" altLang="zh-CN" sz="2800" dirty="0" smtClean="0"/>
              <a:t>2. Read with full emotion.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961698" y="1244337"/>
            <a:ext cx="3898969" cy="531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8" descr="C:\Users\Administrator\Desktop\微信截图_20180924172040.png微信截图_2018092417204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37739" y="2571078"/>
            <a:ext cx="11241405" cy="4054587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63700" y="290195"/>
            <a:ext cx="10016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How much do you know about the story?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789748" y="894398"/>
            <a:ext cx="4392295" cy="1420178"/>
            <a:chOff x="755576" y="1491630"/>
            <a:chExt cx="4392488" cy="2088232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6" cstate="print"/>
            <a:srcRect l="5201" t="12201" r="6601" b="19200"/>
            <a:stretch>
              <a:fillRect/>
            </a:stretch>
          </p:blipFill>
          <p:spPr>
            <a:xfrm>
              <a:off x="755576" y="1491630"/>
              <a:ext cx="4392488" cy="2088232"/>
            </a:xfrm>
            <a:prstGeom prst="rect">
              <a:avLst/>
            </a:prstGeom>
          </p:spPr>
        </p:pic>
        <p:sp>
          <p:nvSpPr>
            <p:cNvPr id="3" name="TextBox 13"/>
            <p:cNvSpPr txBox="1"/>
            <p:nvPr/>
          </p:nvSpPr>
          <p:spPr>
            <a:xfrm>
              <a:off x="827584" y="1755613"/>
              <a:ext cx="4248472" cy="130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/>
                <a:t>Tips:</a:t>
              </a:r>
            </a:p>
            <a:p>
              <a:r>
                <a:rPr lang="en-US" altLang="zh-CN" sz="2000" dirty="0" smtClean="0"/>
                <a:t>1. Tell the story in groups.</a:t>
              </a:r>
            </a:p>
            <a:p>
              <a:r>
                <a:rPr lang="en-US" altLang="zh-CN" sz="2000" dirty="0" smtClean="0"/>
                <a:t>2. Share it in class.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25" y="3033657"/>
            <a:ext cx="2177582" cy="183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3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51892" y="2603351"/>
            <a:ext cx="1578292" cy="1347925"/>
          </a:xfrm>
          <a:prstGeom prst="rect">
            <a:avLst/>
          </a:prstGeom>
        </p:spPr>
      </p:pic>
      <p:pic>
        <p:nvPicPr>
          <p:cNvPr id="16" name="图片 15" descr="3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00662" y="2571077"/>
            <a:ext cx="1820900" cy="133394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84996" y="2576568"/>
            <a:ext cx="1978558" cy="125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 descr="3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101432" y="3625326"/>
            <a:ext cx="1823252" cy="1307334"/>
          </a:xfrm>
          <a:prstGeom prst="rect">
            <a:avLst/>
          </a:prstGeom>
        </p:spPr>
      </p:pic>
      <p:pic>
        <p:nvPicPr>
          <p:cNvPr id="20" name="图片 19" descr="3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86337" y="4729498"/>
            <a:ext cx="1665362" cy="1228725"/>
          </a:xfrm>
          <a:prstGeom prst="rect">
            <a:avLst/>
          </a:prstGeom>
        </p:spPr>
      </p:pic>
      <p:pic>
        <p:nvPicPr>
          <p:cNvPr id="21" name="图片 20" descr="37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51468" y="4802336"/>
            <a:ext cx="1870093" cy="1190625"/>
          </a:xfrm>
          <a:prstGeom prst="rect">
            <a:avLst/>
          </a:prstGeom>
        </p:spPr>
      </p:pic>
      <p:pic>
        <p:nvPicPr>
          <p:cNvPr id="22" name="图片 21" descr="38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10207" y="4811694"/>
            <a:ext cx="1842584" cy="11480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92188" y="862330"/>
            <a:ext cx="798639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 do you think of them? Why?</a:t>
            </a:r>
          </a:p>
        </p:txBody>
      </p:sp>
      <p:sp>
        <p:nvSpPr>
          <p:cNvPr id="6" name="矩形 5"/>
          <p:cNvSpPr/>
          <p:nvPr/>
        </p:nvSpPr>
        <p:spPr>
          <a:xfrm>
            <a:off x="1269683" y="5012055"/>
            <a:ext cx="531267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I </a:t>
            </a:r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think ... Because ...</a:t>
            </a:r>
            <a:endParaRPr lang="en-U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916420" y="4513580"/>
            <a:ext cx="4679315" cy="2344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helpful</a:t>
            </a:r>
          </a:p>
          <a:p>
            <a:pPr algn="ctr"/>
            <a:r>
              <a:rPr lang="en-US" altLang="zh-CN" sz="2400" dirty="0"/>
              <a:t>grateful</a:t>
            </a:r>
          </a:p>
          <a:p>
            <a:pPr algn="ctr"/>
            <a:r>
              <a:rPr lang="en-US" altLang="zh-CN" sz="2400" dirty="0"/>
              <a:t>fierce</a:t>
            </a:r>
            <a:r>
              <a:rPr lang="zh-CN" altLang="en-US" sz="2400" dirty="0"/>
              <a:t>（凶猛的）</a:t>
            </a:r>
          </a:p>
          <a:p>
            <a:pPr algn="ctr"/>
            <a:r>
              <a:rPr lang="en-US" altLang="zh-CN" sz="2400" dirty="0"/>
              <a:t>warm-hearted</a:t>
            </a:r>
          </a:p>
          <a:p>
            <a:pPr algn="ctr"/>
            <a:r>
              <a:rPr lang="en-US" altLang="zh-CN" sz="2400" dirty="0"/>
              <a:t>brave</a:t>
            </a:r>
          </a:p>
          <a:p>
            <a:pPr algn="ctr"/>
            <a:r>
              <a:rPr lang="en-US" altLang="zh-CN" sz="2400" dirty="0"/>
              <a:t>forgive and forget</a:t>
            </a:r>
            <a:r>
              <a:rPr lang="zh-CN" altLang="en-US" sz="2400" dirty="0"/>
              <a:t>（既往不咎）</a:t>
            </a: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599" y="2176463"/>
            <a:ext cx="2500313" cy="18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0115" y="2128838"/>
            <a:ext cx="2447923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99848" y="2157415"/>
            <a:ext cx="2330027" cy="192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61883" y="844550"/>
            <a:ext cx="711263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 do you learn from them?</a:t>
            </a: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56548" y="4710430"/>
            <a:ext cx="6543779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In the story</a:t>
            </a:r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, ... 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I </a:t>
            </a:r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think ...</a:t>
            </a:r>
            <a:endParaRPr lang="en-U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599" y="2176463"/>
            <a:ext cx="2500313" cy="187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0115" y="2128838"/>
            <a:ext cx="2447923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99848" y="2157415"/>
            <a:ext cx="2330027" cy="192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67125" y="1376680"/>
            <a:ext cx="48577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TopLeft"/>
              <a:lightRig rig="soft" dir="t">
                <a:rot lat="0" lon="0" rev="0"/>
              </a:lightRig>
            </a:scene3d>
            <a:sp3d extrusionH="336550" prstMaterial="plastic">
              <a:extrusionClr>
                <a:srgbClr val="77DEFB"/>
              </a:extrusionClr>
            </a:sp3d>
          </a:bodyPr>
          <a:lstStyle/>
          <a:p>
            <a:pPr algn="ctr"/>
            <a:r>
              <a:rPr lang="en-US" altLang="zh-CN" sz="7200" b="1">
                <a:blipFill>
                  <a:blip r:embed="rId4"/>
                  <a:tile tx="-57150" ty="355600" algn="ctr"/>
                </a:blipFill>
                <a:effectLst>
                  <a:outerShdw blurRad="60007" dist="310007" dir="7680000" sy="30000" kx="1300200" algn="ctr" rotWithShape="0">
                    <a:srgbClr val="5B9BD5">
                      <a:lumMod val="50000"/>
                      <a:alpha val="32000"/>
                    </a:srgbClr>
                  </a:outerShdw>
                </a:effectLst>
              </a:rPr>
              <a:t>Homework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85913" y="3348355"/>
            <a:ext cx="948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3200" dirty="0" smtClean="0">
                <a:cs typeface="Comic Sans MS" panose="030F0702030302020204" charset="0"/>
              </a:rPr>
              <a:t>1. Retell </a:t>
            </a:r>
            <a:r>
              <a:rPr lang="en-US" altLang="zh-CN" sz="3200" dirty="0">
                <a:cs typeface="Comic Sans MS" panose="030F0702030302020204" charset="0"/>
              </a:rPr>
              <a:t>the story</a:t>
            </a:r>
            <a:r>
              <a:rPr lang="en-US" altLang="zh-CN" sz="3200" dirty="0" smtClean="0">
                <a:cs typeface="Comic Sans MS" panose="030F0702030302020204" charset="0"/>
              </a:rPr>
              <a:t>.</a:t>
            </a:r>
          </a:p>
          <a:p>
            <a:pPr marL="514350" indent="-514350"/>
            <a:endParaRPr lang="en-US" altLang="zh-CN" sz="3200" dirty="0">
              <a:cs typeface="Comic Sans MS" panose="030F0702030302020204" charset="0"/>
            </a:endParaRPr>
          </a:p>
          <a:p>
            <a:r>
              <a:rPr lang="en-US" altLang="zh-CN" sz="3200" dirty="0">
                <a:cs typeface="Comic Sans MS" panose="030F0702030302020204" charset="0"/>
              </a:rPr>
              <a:t>2. Draw a story about </a:t>
            </a:r>
            <a:r>
              <a:rPr lang="en-US" altLang="zh-CN" sz="3200" dirty="0" smtClean="0">
                <a:cs typeface="Comic Sans MS" panose="030F0702030302020204" charset="0"/>
              </a:rPr>
              <a:t>forgiveness and gratefulness</a:t>
            </a:r>
            <a:r>
              <a:rPr lang="en-US" altLang="zh-CN" sz="2800" dirty="0" smtClean="0">
                <a:cs typeface="Comic Sans MS" panose="030F0702030302020204" charset="0"/>
              </a:rPr>
              <a:t>.</a:t>
            </a:r>
            <a:endParaRPr lang="en-US" altLang="zh-CN" sz="2800" dirty="0">
              <a:cs typeface="Comic Sans MS" panose="030F0702030302020204" charset="0"/>
            </a:endParaRP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4" name="右箭头 13">
            <a:hlinkClick r:id="rId5" action="ppaction://hlinksldjump"/>
          </p:cNvPr>
          <p:cNvSpPr/>
          <p:nvPr/>
        </p:nvSpPr>
        <p:spPr>
          <a:xfrm flipH="1">
            <a:off x="11155680" y="164465"/>
            <a:ext cx="762000" cy="4610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4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327" y="214312"/>
            <a:ext cx="4412988" cy="6472237"/>
          </a:xfrm>
          <a:prstGeom prst="rect">
            <a:avLst/>
          </a:prstGeom>
        </p:spPr>
      </p:pic>
      <p:pic>
        <p:nvPicPr>
          <p:cNvPr id="13" name="图片 12" descr="4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8380" y="214313"/>
            <a:ext cx="4154358" cy="64722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4" name="右箭头 13">
            <a:hlinkClick r:id="rId5" action="ppaction://hlinksldjump"/>
          </p:cNvPr>
          <p:cNvSpPr/>
          <p:nvPr/>
        </p:nvSpPr>
        <p:spPr>
          <a:xfrm flipH="1">
            <a:off x="11155680" y="164465"/>
            <a:ext cx="762000" cy="4610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4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0776" y="145844"/>
            <a:ext cx="4164274" cy="6483556"/>
          </a:xfrm>
          <a:prstGeom prst="rect">
            <a:avLst/>
          </a:prstGeom>
        </p:spPr>
      </p:pic>
      <p:pic>
        <p:nvPicPr>
          <p:cNvPr id="13" name="图片 12" descr="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57888" y="139849"/>
            <a:ext cx="3929061" cy="64752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4" name="右箭头 13">
            <a:hlinkClick r:id="rId5" action="ppaction://hlinksldjump"/>
          </p:cNvPr>
          <p:cNvSpPr/>
          <p:nvPr/>
        </p:nvSpPr>
        <p:spPr>
          <a:xfrm flipH="1">
            <a:off x="11155680" y="164465"/>
            <a:ext cx="762000" cy="4610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293986"/>
            <a:ext cx="3957638" cy="632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46" y="279698"/>
            <a:ext cx="3864517" cy="633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4" name="右箭头 13">
            <a:hlinkClick r:id="rId5" action="ppaction://hlinksldjump"/>
          </p:cNvPr>
          <p:cNvSpPr/>
          <p:nvPr/>
        </p:nvSpPr>
        <p:spPr>
          <a:xfrm flipH="1">
            <a:off x="11155680" y="164465"/>
            <a:ext cx="762000" cy="4610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59" y="387274"/>
            <a:ext cx="4339012" cy="626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53" y="385762"/>
            <a:ext cx="3609459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14806" y="0"/>
            <a:ext cx="61641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圆角矩形标注 7"/>
          <p:cNvSpPr/>
          <p:nvPr/>
        </p:nvSpPr>
        <p:spPr>
          <a:xfrm>
            <a:off x="7774104" y="2146733"/>
            <a:ext cx="1057106" cy="468052"/>
          </a:xfrm>
          <a:prstGeom prst="wedgeRoundRectCallout">
            <a:avLst>
              <a:gd name="adj1" fmla="val -46041"/>
              <a:gd name="adj2" fmla="val -1207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Title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2771775" y="5272088"/>
            <a:ext cx="1590298" cy="583102"/>
          </a:xfrm>
          <a:prstGeom prst="wedgeRoundRectCallout">
            <a:avLst>
              <a:gd name="adj1" fmla="val 67478"/>
              <a:gd name="adj2" fmla="val 2777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Authors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7050206" y="5977811"/>
            <a:ext cx="1784382" cy="432048"/>
          </a:xfrm>
          <a:prstGeom prst="wedgeRoundRectCallout">
            <a:avLst>
              <a:gd name="adj1" fmla="val -67343"/>
              <a:gd name="adj2" fmla="val 277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Publisher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8759134" y="1319492"/>
            <a:ext cx="1384991" cy="395008"/>
          </a:xfrm>
          <a:prstGeom prst="wedgeRoundRectCallout">
            <a:avLst>
              <a:gd name="adj1" fmla="val -60561"/>
              <a:gd name="adj2" fmla="val -1100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Level</a:t>
            </a:r>
          </a:p>
        </p:txBody>
      </p:sp>
      <p:sp>
        <p:nvSpPr>
          <p:cNvPr id="14" name="圆角矩形标注 13"/>
          <p:cNvSpPr/>
          <p:nvPr/>
        </p:nvSpPr>
        <p:spPr>
          <a:xfrm>
            <a:off x="8958675" y="298171"/>
            <a:ext cx="2651760" cy="598805"/>
          </a:xfrm>
          <a:prstGeom prst="wedgeRoundRectCallout">
            <a:avLst>
              <a:gd name="adj1" fmla="val -59107"/>
              <a:gd name="adj2" fmla="val -505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Series name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2" grpId="0" bldLvl="0" animBg="1"/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4" name="右箭头 13">
            <a:hlinkClick r:id="rId5" action="ppaction://hlinksldjump"/>
          </p:cNvPr>
          <p:cNvSpPr/>
          <p:nvPr/>
        </p:nvSpPr>
        <p:spPr>
          <a:xfrm flipH="1">
            <a:off x="11155680" y="164465"/>
            <a:ext cx="762000" cy="4610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28656"/>
            <a:ext cx="4551493" cy="634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523" y="208373"/>
            <a:ext cx="3893050" cy="634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4" name="右箭头 13">
            <a:hlinkClick r:id="rId5" action="ppaction://hlinksldjump"/>
          </p:cNvPr>
          <p:cNvSpPr/>
          <p:nvPr/>
        </p:nvSpPr>
        <p:spPr>
          <a:xfrm flipH="1">
            <a:off x="11155680" y="164465"/>
            <a:ext cx="762000" cy="4610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85975" y="394726"/>
            <a:ext cx="4314826" cy="6091800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38" y="419102"/>
            <a:ext cx="4086225" cy="60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4" name="右箭头 13">
            <a:hlinkClick r:id="rId5" action="ppaction://hlinksldjump"/>
          </p:cNvPr>
          <p:cNvSpPr/>
          <p:nvPr/>
        </p:nvSpPr>
        <p:spPr>
          <a:xfrm flipH="1">
            <a:off x="11155680" y="164465"/>
            <a:ext cx="762000" cy="46101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4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7678" y="276001"/>
            <a:ext cx="4487397" cy="6138024"/>
          </a:xfrm>
          <a:prstGeom prst="rect">
            <a:avLst/>
          </a:prstGeom>
        </p:spPr>
      </p:pic>
      <p:pic>
        <p:nvPicPr>
          <p:cNvPr id="12" name="图片 11" descr="4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29338" y="257174"/>
            <a:ext cx="4371975" cy="6157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006600" y="472440"/>
            <a:ext cx="83921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 do you know about sharks?</a:t>
            </a:r>
          </a:p>
        </p:txBody>
      </p:sp>
      <p:sp>
        <p:nvSpPr>
          <p:cNvPr id="2" name="椭圆 1"/>
          <p:cNvSpPr/>
          <p:nvPr/>
        </p:nvSpPr>
        <p:spPr>
          <a:xfrm>
            <a:off x="1169035" y="1771650"/>
            <a:ext cx="2162175" cy="1594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Food</a:t>
            </a:r>
          </a:p>
        </p:txBody>
      </p:sp>
      <p:sp>
        <p:nvSpPr>
          <p:cNvPr id="3" name="椭圆 2"/>
          <p:cNvSpPr/>
          <p:nvPr/>
        </p:nvSpPr>
        <p:spPr>
          <a:xfrm>
            <a:off x="9163685" y="1771650"/>
            <a:ext cx="2711450" cy="1594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Comic Sans MS" panose="030F0702030302020204" charset="0"/>
                <a:cs typeface="Comic Sans MS" panose="030F0702030302020204" charset="0"/>
              </a:rPr>
              <a:t>Habitat</a:t>
            </a:r>
          </a:p>
        </p:txBody>
      </p:sp>
      <p:sp>
        <p:nvSpPr>
          <p:cNvPr id="5" name="椭圆 4"/>
          <p:cNvSpPr/>
          <p:nvPr/>
        </p:nvSpPr>
        <p:spPr>
          <a:xfrm>
            <a:off x="1169035" y="4574540"/>
            <a:ext cx="2162175" cy="1594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Living</a:t>
            </a:r>
          </a:p>
          <a:p>
            <a:pPr algn="ctr"/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Style</a:t>
            </a: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36320" y="3366135"/>
            <a:ext cx="2427605" cy="58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They </a:t>
            </a:r>
            <a:r>
              <a:rPr lang="en-US" altLang="zh-CN" sz="2800" dirty="0" smtClean="0"/>
              <a:t>eat ...</a:t>
            </a:r>
            <a:endParaRPr lang="en-US" altLang="zh-CN" sz="2800" dirty="0"/>
          </a:p>
        </p:txBody>
      </p:sp>
      <p:sp>
        <p:nvSpPr>
          <p:cNvPr id="11" name="矩形 10"/>
          <p:cNvSpPr/>
          <p:nvPr/>
        </p:nvSpPr>
        <p:spPr>
          <a:xfrm>
            <a:off x="9305290" y="3366135"/>
            <a:ext cx="2427605" cy="58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They </a:t>
            </a:r>
            <a:r>
              <a:rPr lang="en-US" altLang="zh-CN" sz="2800" dirty="0" smtClean="0"/>
              <a:t>live ...</a:t>
            </a:r>
            <a:endParaRPr lang="en-US" altLang="zh-CN" sz="2800" dirty="0"/>
          </a:p>
        </p:txBody>
      </p:sp>
      <p:sp>
        <p:nvSpPr>
          <p:cNvPr id="15" name="矩形 14"/>
          <p:cNvSpPr/>
          <p:nvPr/>
        </p:nvSpPr>
        <p:spPr>
          <a:xfrm>
            <a:off x="1036320" y="6169025"/>
            <a:ext cx="2427605" cy="58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They ...</a:t>
            </a:r>
            <a:endParaRPr lang="en-US" altLang="zh-CN" sz="2800" dirty="0"/>
          </a:p>
        </p:txBody>
      </p:sp>
      <p:sp>
        <p:nvSpPr>
          <p:cNvPr id="16" name="矩形 15"/>
          <p:cNvSpPr/>
          <p:nvPr/>
        </p:nvSpPr>
        <p:spPr>
          <a:xfrm>
            <a:off x="9305290" y="5849620"/>
            <a:ext cx="2427605" cy="584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They </a:t>
            </a:r>
            <a:r>
              <a:rPr lang="en-US" altLang="zh-CN" sz="2800" dirty="0" smtClean="0"/>
              <a:t>are ...</a:t>
            </a:r>
            <a:endParaRPr lang="en-US" altLang="zh-CN" sz="2800" dirty="0"/>
          </a:p>
        </p:txBody>
      </p:sp>
      <p:sp>
        <p:nvSpPr>
          <p:cNvPr id="4" name="椭圆 3"/>
          <p:cNvSpPr/>
          <p:nvPr/>
        </p:nvSpPr>
        <p:spPr>
          <a:xfrm>
            <a:off x="8629015" y="4255135"/>
            <a:ext cx="3493770" cy="1594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Comic Sans MS" panose="030F0702030302020204" charset="0"/>
                <a:cs typeface="Comic Sans MS" panose="030F0702030302020204" charset="0"/>
              </a:rPr>
              <a:t>Appearance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34" y="2385421"/>
            <a:ext cx="5097582" cy="250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0" grpId="0" animBg="1"/>
      <p:bldP spid="11" grpId="0" animBg="1"/>
      <p:bldP spid="15" grpId="0" animBg="1"/>
      <p:bldP spid="1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306830" y="2125980"/>
            <a:ext cx="2179955" cy="3632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What?</a:t>
            </a:r>
          </a:p>
          <a:p>
            <a:pPr algn="ctr"/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Where?</a:t>
            </a:r>
          </a:p>
          <a:p>
            <a:pPr algn="ctr"/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When?</a:t>
            </a:r>
          </a:p>
          <a:p>
            <a:pPr algn="ctr"/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Why?</a:t>
            </a:r>
          </a:p>
          <a:p>
            <a:pPr algn="ctr"/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Who?</a:t>
            </a:r>
          </a:p>
          <a:p>
            <a:pPr algn="ctr"/>
            <a:r>
              <a:rPr lang="en-US" altLang="zh-CN" sz="3600" b="1">
                <a:latin typeface="Comic Sans MS" panose="030F0702030302020204" charset="0"/>
                <a:cs typeface="Comic Sans MS" panose="030F0702030302020204" charset="0"/>
              </a:rPr>
              <a:t>How?</a:t>
            </a:r>
          </a:p>
        </p:txBody>
      </p:sp>
      <p:sp>
        <p:nvSpPr>
          <p:cNvPr id="15" name="矩形 14"/>
          <p:cNvSpPr/>
          <p:nvPr/>
        </p:nvSpPr>
        <p:spPr>
          <a:xfrm>
            <a:off x="672148" y="859790"/>
            <a:ext cx="1120203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 do you want to know about the story?</a:t>
            </a: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91375" y="1541224"/>
            <a:ext cx="3898969" cy="531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032636" y="436880"/>
            <a:ext cx="81254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 happened in the pictures?</a:t>
            </a: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346401"/>
            <a:ext cx="5653147" cy="454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37" y="1349436"/>
            <a:ext cx="5629153" cy="454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969136" y="436880"/>
            <a:ext cx="82524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Were they friends in the story?</a:t>
            </a: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500188"/>
            <a:ext cx="5657850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42" y="1500188"/>
            <a:ext cx="5632450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921514" y="848360"/>
            <a:ext cx="10347706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What's the relationship </a:t>
            </a:r>
            <a:r>
              <a:rPr lang="en-US" altLang="zh-CN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between them</a:t>
            </a: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? </a:t>
            </a:r>
          </a:p>
        </p:txBody>
      </p:sp>
      <p:sp>
        <p:nvSpPr>
          <p:cNvPr id="5" name="矩形 4"/>
          <p:cNvSpPr/>
          <p:nvPr/>
        </p:nvSpPr>
        <p:spPr>
          <a:xfrm>
            <a:off x="4549109" y="164465"/>
            <a:ext cx="3315331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Left"/>
              <a:lightRig rig="threePt" dir="t"/>
            </a:scene3d>
            <a:sp3d extrusionH="285750">
              <a:extrusionClr>
                <a:srgbClr val="A0D0F2"/>
              </a:extrusionClr>
            </a:sp3d>
          </a:bodyPr>
          <a:lstStyle/>
          <a:p>
            <a:pPr algn="ctr"/>
            <a:r>
              <a:rPr lang="en-US" altLang="zh-CN" sz="4000" b="1" dirty="0">
                <a:blipFill>
                  <a:blip r:embed="rId4"/>
                  <a:tile tx="0" ty="0" sx="100000" sy="100000" flip="none" algn="b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Read </a:t>
            </a:r>
            <a:r>
              <a:rPr lang="en-US" altLang="zh-CN" sz="4000" b="1" dirty="0" smtClean="0">
                <a:blipFill>
                  <a:blip r:embed="rId4"/>
                  <a:tile tx="0" ty="0" sx="100000" sy="100000" flip="none" algn="b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PP 2-5</a:t>
            </a:r>
            <a:endParaRPr lang="en-US" altLang="zh-CN" sz="4000" b="1" dirty="0">
              <a:blipFill>
                <a:blip r:embed="rId4"/>
                <a:tile tx="0" ty="0" sx="100000" sy="100000" flip="none" algn="b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598594"/>
            <a:ext cx="5749772" cy="457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64" y="1598593"/>
            <a:ext cx="5720039" cy="464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799908" y="871220"/>
            <a:ext cx="859218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I think they are ..., because ... </a:t>
            </a:r>
          </a:p>
        </p:txBody>
      </p:sp>
      <p:sp>
        <p:nvSpPr>
          <p:cNvPr id="5" name="矩形 4"/>
          <p:cNvSpPr/>
          <p:nvPr/>
        </p:nvSpPr>
        <p:spPr>
          <a:xfrm>
            <a:off x="4069398" y="164465"/>
            <a:ext cx="405193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Left"/>
              <a:lightRig rig="threePt" dir="t"/>
            </a:scene3d>
            <a:sp3d extrusionH="285750">
              <a:extrusionClr>
                <a:srgbClr val="A0D0F2"/>
              </a:extrusionClr>
            </a:sp3d>
          </a:bodyPr>
          <a:lstStyle/>
          <a:p>
            <a:pPr algn="ctr"/>
            <a:r>
              <a:rPr lang="en-US" altLang="zh-CN" sz="4000" b="1">
                <a:blipFill>
                  <a:blip r:embed="rId4"/>
                  <a:tile tx="0" ty="0" sx="100000" sy="100000" flip="none" algn="b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Share in groups</a:t>
            </a: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640986"/>
            <a:ext cx="5748338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30" y="1640986"/>
            <a:ext cx="5642355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01980" y="3396615"/>
            <a:ext cx="115182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下箭头 4"/>
          <p:cNvSpPr/>
          <p:nvPr/>
        </p:nvSpPr>
        <p:spPr>
          <a:xfrm>
            <a:off x="5661025" y="2988310"/>
            <a:ext cx="513715" cy="8172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887585" y="2369185"/>
            <a:ext cx="2179955" cy="902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/>
              <a:t>chased and ate</a:t>
            </a:r>
          </a:p>
        </p:txBody>
      </p:sp>
      <p:sp>
        <p:nvSpPr>
          <p:cNvPr id="12" name="矩形 11"/>
          <p:cNvSpPr/>
          <p:nvPr/>
        </p:nvSpPr>
        <p:spPr>
          <a:xfrm>
            <a:off x="7866380" y="5386705"/>
            <a:ext cx="2179955" cy="902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/>
              <a:t>helped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76" y="-60558"/>
            <a:ext cx="3759284" cy="304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51" y="91905"/>
            <a:ext cx="2859234" cy="227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94" y="3805555"/>
            <a:ext cx="3710462" cy="297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1" grpId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</Words>
  <Application>Microsoft Office PowerPoint</Application>
  <PresentationFormat>自定义</PresentationFormat>
  <Paragraphs>80</Paragraphs>
  <Slides>22</Slides>
  <Notes>21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主题</vt:lpstr>
      <vt:lpstr>Let’s read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47</cp:revision>
  <dcterms:created xsi:type="dcterms:W3CDTF">2018-03-01T02:03:00Z</dcterms:created>
  <dcterms:modified xsi:type="dcterms:W3CDTF">2019-01-21T08:25:45Z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