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8" r:id="rId4"/>
    <p:sldId id="259" r:id="rId5"/>
    <p:sldId id="260" r:id="rId6"/>
    <p:sldId id="262" r:id="rId7"/>
    <p:sldId id="268" r:id="rId8"/>
    <p:sldId id="261" r:id="rId9"/>
    <p:sldId id="263" r:id="rId10"/>
    <p:sldId id="264" r:id="rId11"/>
    <p:sldId id="266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E076C-328B-40D5-9EDA-78A2F7CD4692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435DD-9AEE-4FB0-ACB9-9D5966F2C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1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9457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71604" y="1071546"/>
            <a:ext cx="5707584" cy="101566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Tricky Goose</a:t>
            </a:r>
          </a:p>
        </p:txBody>
      </p:sp>
      <p:sp>
        <p:nvSpPr>
          <p:cNvPr id="6" name="副标题 5"/>
          <p:cNvSpPr txBox="1"/>
          <p:nvPr/>
        </p:nvSpPr>
        <p:spPr>
          <a:xfrm>
            <a:off x="0" y="0"/>
            <a:ext cx="3286148" cy="571504"/>
          </a:xfrm>
          <a:prstGeom prst="rect">
            <a:avLst/>
          </a:prstGeom>
          <a:solidFill>
            <a:srgbClr val="00B0F0"/>
          </a:solidFill>
        </p:spPr>
        <p:txBody>
          <a:bodyPr lIns="91438" tIns="45719" rIns="91438" bIns="45719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defRPr/>
            </a:pPr>
            <a:r>
              <a:rPr lang="zh-CN" altLang="en-US" sz="3600" b="1" dirty="0" smtClean="0">
                <a:solidFill>
                  <a:schemeClr val="tx1"/>
                </a:solidFill>
              </a:rPr>
              <a:t>多维英语第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4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级</a:t>
            </a:r>
            <a:endParaRPr lang="en-US" altLang="zh-CN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500034" y="428604"/>
            <a:ext cx="4851837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Read the story.</a:t>
            </a:r>
          </a:p>
        </p:txBody>
      </p:sp>
      <p:pic>
        <p:nvPicPr>
          <p:cNvPr id="7" name="内容占位符 3" descr="11309355_154447678128_2.jpg"/>
          <p:cNvPicPr>
            <a:picLocks noChangeAspect="1"/>
          </p:cNvPicPr>
          <p:nvPr/>
        </p:nvPicPr>
        <p:blipFill>
          <a:blip r:embed="rId3" cstate="print"/>
          <a:srcRect t="9546" b="10904"/>
          <a:stretch>
            <a:fillRect/>
          </a:stretch>
        </p:blipFill>
        <p:spPr>
          <a:xfrm>
            <a:off x="827584" y="1556792"/>
            <a:ext cx="784887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500034" y="428604"/>
            <a:ext cx="4965907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Retell the story</a:t>
            </a:r>
          </a:p>
        </p:txBody>
      </p:sp>
      <p:pic>
        <p:nvPicPr>
          <p:cNvPr id="4098" name="Picture 2" descr="D:\9 读物 新西兰\Package 4 全部\多维阅读第4级\多维阅读第4级 封面扉页及图片\多维阅读第4级 正文-jpg\2-机智的鹅妈妈\2-机智的鹅妈妈_页面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66598"/>
            <a:ext cx="3714776" cy="5041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0034" y="428604"/>
            <a:ext cx="4630238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Think and say.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28596" y="1500174"/>
            <a:ext cx="5572164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AutoNum type="arabicPeriod"/>
            </a:pPr>
            <a:r>
              <a:rPr lang="en-US" sz="2400" b="1" dirty="0" smtClean="0">
                <a:latin typeface="Comic Sans MS" pitchFamily="66" charset="0"/>
              </a:rPr>
              <a:t>We know the eggs were eaten   </a:t>
            </a:r>
          </a:p>
          <a:p>
            <a:pPr marL="457200" lvl="0" indent="-45720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    by Fox. If you were Goose,</a:t>
            </a:r>
          </a:p>
          <a:p>
            <a:pPr marL="457200" lvl="0" indent="-45720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    what should you do?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2. How did Fox feel at last? Do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   you think he will come back again? Why or why not?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3. What do you think of Duck and Rooster?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4. What do you think of Goose?</a:t>
            </a:r>
          </a:p>
        </p:txBody>
      </p:sp>
      <p:pic>
        <p:nvPicPr>
          <p:cNvPr id="7" name="内容占位符 17" descr="xpic970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215074" y="1214422"/>
            <a:ext cx="2525183" cy="324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0034" y="428604"/>
            <a:ext cx="5200459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Write an ending.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643306" y="1571612"/>
            <a:ext cx="4857784" cy="1577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AutoNum type="arabicPeriod"/>
            </a:pPr>
            <a:r>
              <a:rPr lang="en-US" sz="3200" b="1" dirty="0" smtClean="0">
                <a:latin typeface="Comic Sans MS" pitchFamily="66" charset="0"/>
              </a:rPr>
              <a:t>What do you think of the ending of the story? </a:t>
            </a:r>
          </a:p>
          <a:p>
            <a:pPr marL="514350" lvl="0" indent="-514350">
              <a:spcBef>
                <a:spcPct val="20000"/>
              </a:spcBef>
              <a:buAutoNum type="arabicPeriod"/>
            </a:pPr>
            <a:r>
              <a:rPr lang="en-US" sz="3200" b="1" dirty="0" smtClean="0">
                <a:latin typeface="Comic Sans MS" pitchFamily="66" charset="0"/>
              </a:rPr>
              <a:t>Can you write an ending for the story?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3" name="Picture 3" descr="D:\9 读物 新西兰\Package 4 全部\多维阅读第4级\多维阅读第4级 封面扉页及图片\多维阅读第4级 正文-jpg\2-机智的鹅妈妈\2-机智的鹅妈妈_页面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247095" cy="4406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图片 5" descr="tim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64" t="5555" r="24572" b="8333"/>
          <a:stretch>
            <a:fillRect/>
          </a:stretch>
        </p:blipFill>
        <p:spPr>
          <a:xfrm>
            <a:off x="396240" y="1215375"/>
            <a:ext cx="3550920" cy="5583552"/>
          </a:xfrm>
          <a:prstGeom prst="rect">
            <a:avLst/>
          </a:prstGeom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500034" y="357166"/>
            <a:ext cx="5969002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Think and discuss.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643306" y="1571612"/>
            <a:ext cx="5072098" cy="407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   In the story, Goose was very tricky to protect her babies. In our daily life, when you meet some problems or troubles, how do you solve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内容占位符 6" descr="4542647_144129000169_2.jpg"/>
          <p:cNvPicPr>
            <a:picLocks noChangeAspect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>
          <a:xfrm>
            <a:off x="357158" y="500042"/>
            <a:ext cx="8335709" cy="5904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419872" y="1988840"/>
            <a:ext cx="4392488" cy="18722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Comic Sans MS" pitchFamily="66" charset="0"/>
              </a:rPr>
              <a:t>Tell the story “Tricky Goose” to your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429552" cy="481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0034" y="428604"/>
            <a:ext cx="3946910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Sing a song.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786214" cy="513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714876" y="1285860"/>
            <a:ext cx="3857652" cy="1577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1. What can you see </a:t>
            </a:r>
            <a:r>
              <a:rPr lang="en-US" sz="3200" b="1" dirty="0" smtClean="0">
                <a:latin typeface="Comic Sans MS" pitchFamily="66" charset="0"/>
              </a:rPr>
              <a:t>from </a:t>
            </a:r>
            <a:r>
              <a:rPr lang="en-US" sz="3200" b="1" dirty="0" smtClean="0">
                <a:latin typeface="Comic Sans MS" pitchFamily="66" charset="0"/>
              </a:rPr>
              <a:t>the front cover? Where did the story happen?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2. What’s the title and what do you think the story is going to be about?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285720" y="357166"/>
            <a:ext cx="5252139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Read and guess.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图片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628654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500034" y="428604"/>
            <a:ext cx="5282596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Read and Finish.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3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0034" y="428604"/>
            <a:ext cx="1939951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PP2-5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14744" y="1285860"/>
            <a:ext cx="5286412" cy="1577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1 What do you think </a:t>
            </a:r>
            <a:r>
              <a:rPr lang="en-US" altLang="zh-CN" sz="3200" b="1" dirty="0" smtClean="0">
                <a:latin typeface="Comic Sans MS" pitchFamily="66" charset="0"/>
              </a:rPr>
              <a:t>F</a:t>
            </a:r>
            <a:r>
              <a:rPr lang="en-US" sz="3200" b="1" dirty="0" smtClean="0">
                <a:latin typeface="Comic Sans MS" pitchFamily="66" charset="0"/>
              </a:rPr>
              <a:t>ox might be thinking?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2.What were </a:t>
            </a:r>
            <a:r>
              <a:rPr lang="en-US" altLang="zh-CN" sz="3200" b="1" dirty="0" smtClean="0">
                <a:latin typeface="Comic Sans MS" pitchFamily="66" charset="0"/>
              </a:rPr>
              <a:t>D</a:t>
            </a:r>
            <a:r>
              <a:rPr lang="en-US" sz="3200" b="1" dirty="0" smtClean="0">
                <a:latin typeface="Comic Sans MS" pitchFamily="66" charset="0"/>
              </a:rPr>
              <a:t>uck and Rooster doing? Why were they acting like this?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3. How did Goose feel when she saw eggs?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2143140" cy="129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椭圆 9"/>
          <p:cNvSpPr/>
          <p:nvPr/>
        </p:nvSpPr>
        <p:spPr>
          <a:xfrm>
            <a:off x="642910" y="2143116"/>
            <a:ext cx="2071702" cy="92869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3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0034" y="428604"/>
            <a:ext cx="2316656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PP6-11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26432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椭圆 8"/>
          <p:cNvSpPr/>
          <p:nvPr/>
        </p:nvSpPr>
        <p:spPr>
          <a:xfrm>
            <a:off x="1643042" y="1928802"/>
            <a:ext cx="2071702" cy="92869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928802"/>
            <a:ext cx="23907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500570"/>
            <a:ext cx="23907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右箭头 11"/>
          <p:cNvSpPr/>
          <p:nvPr/>
        </p:nvSpPr>
        <p:spPr>
          <a:xfrm>
            <a:off x="3857620" y="2357430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2248318">
            <a:off x="5857884" y="3214686"/>
            <a:ext cx="500066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000628" y="1785926"/>
            <a:ext cx="2071702" cy="92869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500298" y="4500570"/>
            <a:ext cx="2071702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3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0034" y="428604"/>
            <a:ext cx="2316656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PP6-11</a:t>
            </a: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1142976" y="1714488"/>
            <a:ext cx="7072362" cy="1577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1. What was Fox doing?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2. How does Goose feel now?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3. What do you think the mud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    monster is?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4. What do you think Duck and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    Rooster are thinking?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0034" y="428604"/>
            <a:ext cx="2693362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PP12-15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26776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3500430" y="2357430"/>
            <a:ext cx="5320042" cy="1577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1.When Fox saw the eggs, how did he feel? How do you know that?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latin typeface="Comic Sans MS" pitchFamily="66" charset="0"/>
              </a:rPr>
              <a:t>2.How did Fox feel at last?</a:t>
            </a:r>
          </a:p>
        </p:txBody>
      </p:sp>
      <p:sp>
        <p:nvSpPr>
          <p:cNvPr id="10" name="椭圆 9"/>
          <p:cNvSpPr/>
          <p:nvPr/>
        </p:nvSpPr>
        <p:spPr>
          <a:xfrm>
            <a:off x="928662" y="2500306"/>
            <a:ext cx="2071702" cy="92869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图片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7572428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500034" y="428604"/>
            <a:ext cx="5282596" cy="76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Read and Finish.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309</Words>
  <Application>Microsoft Office PowerPoint</Application>
  <PresentationFormat>全屏显示(4:3)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fltrp</cp:lastModifiedBy>
  <cp:revision>11</cp:revision>
  <dcterms:created xsi:type="dcterms:W3CDTF">2018-09-17T08:42:17Z</dcterms:created>
  <dcterms:modified xsi:type="dcterms:W3CDTF">2019-01-19T07:18:45Z</dcterms:modified>
</cp:coreProperties>
</file>